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6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5_0.xml" ContentType="application/vnd.ms-powerpoint.comments+xml"/>
  <Override PartName="/ppt/notesSlides/notesSlide5.xml" ContentType="application/vnd.openxmlformats-officedocument.presentationml.notesSlide+xml"/>
  <Override PartName="/ppt/comments/modernComment_142_5819D28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11_0.xml" ContentType="application/vnd.ms-powerpoint.comments+xml"/>
  <Override PartName="/ppt/notesSlides/notesSlide15.xml" ContentType="application/vnd.openxmlformats-officedocument.presentationml.notesSlide+xml"/>
  <Override PartName="/ppt/comments/modernComment_140_D03BB01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62" r:id="rId3"/>
    <p:sldId id="258" r:id="rId4"/>
    <p:sldId id="261" r:id="rId5"/>
    <p:sldId id="322" r:id="rId6"/>
    <p:sldId id="264" r:id="rId7"/>
    <p:sldId id="307" r:id="rId8"/>
    <p:sldId id="308" r:id="rId9"/>
    <p:sldId id="310" r:id="rId10"/>
    <p:sldId id="268" r:id="rId11"/>
    <p:sldId id="311" r:id="rId12"/>
    <p:sldId id="312" r:id="rId13"/>
    <p:sldId id="313" r:id="rId14"/>
    <p:sldId id="273" r:id="rId15"/>
    <p:sldId id="320" r:id="rId16"/>
    <p:sldId id="265" r:id="rId17"/>
    <p:sldId id="321" r:id="rId18"/>
    <p:sldId id="260" r:id="rId19"/>
    <p:sldId id="306" r:id="rId20"/>
    <p:sldId id="315" r:id="rId21"/>
    <p:sldId id="316" r:id="rId22"/>
    <p:sldId id="317" r:id="rId23"/>
    <p:sldId id="318" r:id="rId24"/>
    <p:sldId id="319" r:id="rId25"/>
    <p:sldId id="323" r:id="rId26"/>
    <p:sldId id="283" r:id="rId27"/>
  </p:sldIdLst>
  <p:sldSz cx="9144000" cy="5143500" type="screen16x9"/>
  <p:notesSz cx="6858000" cy="9144000"/>
  <p:embeddedFontLst>
    <p:embeddedFont>
      <p:font typeface="Inconsolata" pitchFamily="1" charset="0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Mono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0CAA17-A235-00E7-0CEE-49FE8AF82D29}" name="João Pedro Sousa Gaspar" initials="JS" userId="S::ist196930@tecnico.ulisboa.pt::d5028388-3bb0-4b30-8288-f1267f4917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3AFA4-98D1-4548-8705-D79A95F091F8}" v="12" dt="2023-12-16T09:20:36.789"/>
  </p1510:revLst>
</p1510:revInfo>
</file>

<file path=ppt/tableStyles.xml><?xml version="1.0" encoding="utf-8"?>
<a:tblStyleLst xmlns:a="http://schemas.openxmlformats.org/drawingml/2006/main" def="{1159B365-005F-4070-BF7A-CD657665C575}">
  <a:tblStyle styleId="{1159B365-005F-4070-BF7A-CD657665C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5673AFA4-98D1-4548-8705-D79A95F091F8}"/>
    <pc:docChg chg="undo custSel addSld delSld modSld">
      <pc:chgData name="João Pedro Sousa Gaspar" userId="d5028388-3bb0-4b30-8288-f1267f4917bb" providerId="ADAL" clId="{5673AFA4-98D1-4548-8705-D79A95F091F8}" dt="2023-12-16T09:20:39.032" v="195" actId="1076"/>
      <pc:docMkLst>
        <pc:docMk/>
      </pc:docMkLst>
      <pc:sldChg chg="modSp mod">
        <pc:chgData name="João Pedro Sousa Gaspar" userId="d5028388-3bb0-4b30-8288-f1267f4917bb" providerId="ADAL" clId="{5673AFA4-98D1-4548-8705-D79A95F091F8}" dt="2023-12-16T09:10:01.899" v="141" actId="115"/>
        <pc:sldMkLst>
          <pc:docMk/>
          <pc:sldMk cId="0" sldId="256"/>
        </pc:sldMkLst>
        <pc:spChg chg="mod">
          <ac:chgData name="João Pedro Sousa Gaspar" userId="d5028388-3bb0-4b30-8288-f1267f4917bb" providerId="ADAL" clId="{5673AFA4-98D1-4548-8705-D79A95F091F8}" dt="2023-12-16T09:10:01.899" v="141" actId="115"/>
          <ac:spMkLst>
            <pc:docMk/>
            <pc:sldMk cId="0" sldId="256"/>
            <ac:spMk id="244" creationId="{00000000-0000-0000-0000-000000000000}"/>
          </ac:spMkLst>
        </pc:spChg>
      </pc:sldChg>
      <pc:sldChg chg="addSp delSp modSp mod modCm">
        <pc:chgData name="João Pedro Sousa Gaspar" userId="d5028388-3bb0-4b30-8288-f1267f4917bb" providerId="ADAL" clId="{5673AFA4-98D1-4548-8705-D79A95F091F8}" dt="2023-12-16T09:04:19.229" v="29" actId="1076"/>
        <pc:sldMkLst>
          <pc:docMk/>
          <pc:sldMk cId="0" sldId="261"/>
        </pc:sldMkLst>
        <pc:spChg chg="add del mod">
          <ac:chgData name="João Pedro Sousa Gaspar" userId="d5028388-3bb0-4b30-8288-f1267f4917bb" providerId="ADAL" clId="{5673AFA4-98D1-4548-8705-D79A95F091F8}" dt="2023-12-16T09:04:06.455" v="27" actId="478"/>
          <ac:spMkLst>
            <pc:docMk/>
            <pc:sldMk cId="0" sldId="261"/>
            <ac:spMk id="3" creationId="{581BBE0B-C78E-8C2A-7DD2-1F450D993016}"/>
          </ac:spMkLst>
        </pc:spChg>
        <pc:spChg chg="add del mod">
          <ac:chgData name="João Pedro Sousa Gaspar" userId="d5028388-3bb0-4b30-8288-f1267f4917bb" providerId="ADAL" clId="{5673AFA4-98D1-4548-8705-D79A95F091F8}" dt="2023-12-16T09:04:06.455" v="27" actId="478"/>
          <ac:spMkLst>
            <pc:docMk/>
            <pc:sldMk cId="0" sldId="261"/>
            <ac:spMk id="5" creationId="{1FB04258-6639-D1B9-0361-40044E36B77C}"/>
          </ac:spMkLst>
        </pc:spChg>
        <pc:spChg chg="mod">
          <ac:chgData name="João Pedro Sousa Gaspar" userId="d5028388-3bb0-4b30-8288-f1267f4917bb" providerId="ADAL" clId="{5673AFA4-98D1-4548-8705-D79A95F091F8}" dt="2023-12-16T09:04:19.229" v="29" actId="1076"/>
          <ac:spMkLst>
            <pc:docMk/>
            <pc:sldMk cId="0" sldId="261"/>
            <ac:spMk id="317" creationId="{00000000-0000-0000-0000-000000000000}"/>
          </ac:spMkLst>
        </pc:spChg>
        <pc:spChg chg="del mod">
          <ac:chgData name="João Pedro Sousa Gaspar" userId="d5028388-3bb0-4b30-8288-f1267f4917bb" providerId="ADAL" clId="{5673AFA4-98D1-4548-8705-D79A95F091F8}" dt="2023-12-16T09:04:03.897" v="26" actId="478"/>
          <ac:spMkLst>
            <pc:docMk/>
            <pc:sldMk cId="0" sldId="261"/>
            <ac:spMk id="318" creationId="{00000000-0000-0000-0000-000000000000}"/>
          </ac:spMkLst>
        </pc:spChg>
        <pc:spChg chg="mod">
          <ac:chgData name="João Pedro Sousa Gaspar" userId="d5028388-3bb0-4b30-8288-f1267f4917bb" providerId="ADAL" clId="{5673AFA4-98D1-4548-8705-D79A95F091F8}" dt="2023-12-16T09:04:13.144" v="28" actId="1076"/>
          <ac:spMkLst>
            <pc:docMk/>
            <pc:sldMk cId="0" sldId="261"/>
            <ac:spMk id="320" creationId="{00000000-0000-0000-0000-000000000000}"/>
          </ac:spMkLst>
        </pc:spChg>
        <pc:spChg chg="del">
          <ac:chgData name="João Pedro Sousa Gaspar" userId="d5028388-3bb0-4b30-8288-f1267f4917bb" providerId="ADAL" clId="{5673AFA4-98D1-4548-8705-D79A95F091F8}" dt="2023-12-16T09:04:03.897" v="26" actId="478"/>
          <ac:spMkLst>
            <pc:docMk/>
            <pc:sldMk cId="0" sldId="261"/>
            <ac:spMk id="321" creationId="{00000000-0000-0000-0000-000000000000}"/>
          </ac:spMkLst>
        </pc:spChg>
        <pc:grpChg chg="mod">
          <ac:chgData name="João Pedro Sousa Gaspar" userId="d5028388-3bb0-4b30-8288-f1267f4917bb" providerId="ADAL" clId="{5673AFA4-98D1-4548-8705-D79A95F091F8}" dt="2023-12-16T09:04:01.488" v="25" actId="1076"/>
          <ac:grpSpMkLst>
            <pc:docMk/>
            <pc:sldMk cId="0" sldId="261"/>
            <ac:grpSpMk id="322" creationId="{00000000-0000-0000-0000-000000000000}"/>
          </ac:grpSpMkLst>
        </pc:grpChg>
        <pc:grpChg chg="del">
          <ac:chgData name="João Pedro Sousa Gaspar" userId="d5028388-3bb0-4b30-8288-f1267f4917bb" providerId="ADAL" clId="{5673AFA4-98D1-4548-8705-D79A95F091F8}" dt="2023-12-16T09:03:57.102" v="24" actId="478"/>
          <ac:grpSpMkLst>
            <pc:docMk/>
            <pc:sldMk cId="0" sldId="261"/>
            <ac:grpSpMk id="327" creationId="{00000000-0000-0000-0000-000000000000}"/>
          </ac:grpSpMkLst>
        </pc:grpChg>
        <pc:picChg chg="mod">
          <ac:chgData name="João Pedro Sousa Gaspar" userId="d5028388-3bb0-4b30-8288-f1267f4917bb" providerId="ADAL" clId="{5673AFA4-98D1-4548-8705-D79A95F091F8}" dt="2023-12-16T09:04:01.488" v="25" actId="1076"/>
          <ac:picMkLst>
            <pc:docMk/>
            <pc:sldMk cId="0" sldId="261"/>
            <ac:picMk id="312" creationId="{00000000-0000-0000-0000-000000000000}"/>
          </ac:picMkLst>
        </pc:picChg>
        <pc:picChg chg="del mod">
          <ac:chgData name="João Pedro Sousa Gaspar" userId="d5028388-3bb0-4b30-8288-f1267f4917bb" providerId="ADAL" clId="{5673AFA4-98D1-4548-8705-D79A95F091F8}" dt="2023-12-16T09:03:57.102" v="24" actId="478"/>
          <ac:picMkLst>
            <pc:docMk/>
            <pc:sldMk cId="0" sldId="261"/>
            <ac:picMk id="14338" creationId="{64EA423C-2315-3871-1EFC-3C58F14588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ão Pedro Sousa Gaspar" userId="d5028388-3bb0-4b30-8288-f1267f4917bb" providerId="ADAL" clId="{5673AFA4-98D1-4548-8705-D79A95F091F8}" dt="2023-12-12T09:09:57.670" v="22"/>
              <pc2:cmMkLst xmlns:pc2="http://schemas.microsoft.com/office/powerpoint/2019/9/main/command">
                <pc:docMk/>
                <pc:sldMk cId="0" sldId="261"/>
                <pc2:cmMk id="{5538844E-E2C8-42AC-90B3-CFE1DAE6D16C}"/>
              </pc2:cmMkLst>
            </pc226:cmChg>
          </p:ext>
        </pc:extLst>
      </pc:sldChg>
      <pc:sldChg chg="addSp delSp modSp mod modCm">
        <pc:chgData name="João Pedro Sousa Gaspar" userId="d5028388-3bb0-4b30-8288-f1267f4917bb" providerId="ADAL" clId="{5673AFA4-98D1-4548-8705-D79A95F091F8}" dt="2023-12-16T09:09:48.933" v="140" actId="1440"/>
        <pc:sldMkLst>
          <pc:docMk/>
          <pc:sldMk cId="0" sldId="262"/>
        </pc:sldMkLst>
        <pc:picChg chg="add mod modCrop">
          <ac:chgData name="João Pedro Sousa Gaspar" userId="d5028388-3bb0-4b30-8288-f1267f4917bb" providerId="ADAL" clId="{5673AFA4-98D1-4548-8705-D79A95F091F8}" dt="2023-12-16T09:09:48.933" v="140" actId="1440"/>
          <ac:picMkLst>
            <pc:docMk/>
            <pc:sldMk cId="0" sldId="262"/>
            <ac:picMk id="3" creationId="{D163C66E-6254-CAB9-1743-58AFC7ECBC40}"/>
          </ac:picMkLst>
        </pc:picChg>
        <pc:picChg chg="add del mod">
          <ac:chgData name="João Pedro Sousa Gaspar" userId="d5028388-3bb0-4b30-8288-f1267f4917bb" providerId="ADAL" clId="{5673AFA4-98D1-4548-8705-D79A95F091F8}" dt="2023-12-16T09:09:15.079" v="125" actId="478"/>
          <ac:picMkLst>
            <pc:docMk/>
            <pc:sldMk cId="0" sldId="262"/>
            <ac:picMk id="336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ão Pedro Sousa Gaspar" userId="d5028388-3bb0-4b30-8288-f1267f4917bb" providerId="ADAL" clId="{5673AFA4-98D1-4548-8705-D79A95F091F8}" dt="2023-12-16T09:09:15.081" v="126" actId="2056"/>
              <pc2:cmMkLst xmlns:pc2="http://schemas.microsoft.com/office/powerpoint/2019/9/main/command">
                <pc:docMk/>
                <pc:sldMk cId="0" sldId="262"/>
                <pc2:cmMk id="{469619BC-ECF6-460B-BB54-C68CC6D6BAED}"/>
              </pc2:cmMkLst>
            </pc226:cmChg>
          </p:ext>
        </pc:extLst>
      </pc:sldChg>
      <pc:sldChg chg="del">
        <pc:chgData name="João Pedro Sousa Gaspar" userId="d5028388-3bb0-4b30-8288-f1267f4917bb" providerId="ADAL" clId="{5673AFA4-98D1-4548-8705-D79A95F091F8}" dt="2023-12-16T09:16:09.467" v="142" actId="47"/>
        <pc:sldMkLst>
          <pc:docMk/>
          <pc:sldMk cId="0" sldId="269"/>
        </pc:sldMkLst>
      </pc:sldChg>
      <pc:sldChg chg="addSp delSp modSp mod">
        <pc:chgData name="João Pedro Sousa Gaspar" userId="d5028388-3bb0-4b30-8288-f1267f4917bb" providerId="ADAL" clId="{5673AFA4-98D1-4548-8705-D79A95F091F8}" dt="2023-12-16T09:20:39.032" v="195" actId="1076"/>
        <pc:sldMkLst>
          <pc:docMk/>
          <pc:sldMk cId="1489961045" sldId="316"/>
        </pc:sldMkLst>
        <pc:spChg chg="add del mod">
          <ac:chgData name="João Pedro Sousa Gaspar" userId="d5028388-3bb0-4b30-8288-f1267f4917bb" providerId="ADAL" clId="{5673AFA4-98D1-4548-8705-D79A95F091F8}" dt="2023-12-16T09:20:12.876" v="188" actId="11529"/>
          <ac:spMkLst>
            <pc:docMk/>
            <pc:sldMk cId="1489961045" sldId="316"/>
            <ac:spMk id="2" creationId="{FE011E4A-B898-D54E-3B41-0A9EE3872E60}"/>
          </ac:spMkLst>
        </pc:spChg>
        <pc:picChg chg="add del mod">
          <ac:chgData name="João Pedro Sousa Gaspar" userId="d5028388-3bb0-4b30-8288-f1267f4917bb" providerId="ADAL" clId="{5673AFA4-98D1-4548-8705-D79A95F091F8}" dt="2023-12-16T09:20:10.216" v="185"/>
          <ac:picMkLst>
            <pc:docMk/>
            <pc:sldMk cId="1489961045" sldId="316"/>
            <ac:picMk id="3" creationId="{805AD1C1-7267-FBF0-0C97-0C1E227363B6}"/>
          </ac:picMkLst>
        </pc:picChg>
        <pc:cxnChg chg="add mod">
          <ac:chgData name="João Pedro Sousa Gaspar" userId="d5028388-3bb0-4b30-8288-f1267f4917bb" providerId="ADAL" clId="{5673AFA4-98D1-4548-8705-D79A95F091F8}" dt="2023-12-16T09:20:36.027" v="193" actId="1076"/>
          <ac:cxnSpMkLst>
            <pc:docMk/>
            <pc:sldMk cId="1489961045" sldId="316"/>
            <ac:cxnSpMk id="8" creationId="{A5EC517E-0C99-77E9-8C88-AD698365941D}"/>
          </ac:cxnSpMkLst>
        </pc:cxnChg>
        <pc:cxnChg chg="add mod">
          <ac:chgData name="João Pedro Sousa Gaspar" userId="d5028388-3bb0-4b30-8288-f1267f4917bb" providerId="ADAL" clId="{5673AFA4-98D1-4548-8705-D79A95F091F8}" dt="2023-12-16T09:20:39.032" v="195" actId="1076"/>
          <ac:cxnSpMkLst>
            <pc:docMk/>
            <pc:sldMk cId="1489961045" sldId="316"/>
            <ac:cxnSpMk id="10" creationId="{39341A9D-E120-59B2-7339-D94E4D060CFD}"/>
          </ac:cxnSpMkLst>
        </pc:cxnChg>
      </pc:sldChg>
      <pc:sldChg chg="addSp delSp modSp add mod">
        <pc:chgData name="João Pedro Sousa Gaspar" userId="d5028388-3bb0-4b30-8288-f1267f4917bb" providerId="ADAL" clId="{5673AFA4-98D1-4548-8705-D79A95F091F8}" dt="2023-12-16T09:05:38.217" v="118" actId="20577"/>
        <pc:sldMkLst>
          <pc:docMk/>
          <pc:sldMk cId="1478087304" sldId="322"/>
        </pc:sldMkLst>
        <pc:spChg chg="mod">
          <ac:chgData name="João Pedro Sousa Gaspar" userId="d5028388-3bb0-4b30-8288-f1267f4917bb" providerId="ADAL" clId="{5673AFA4-98D1-4548-8705-D79A95F091F8}" dt="2023-12-16T09:05:23.568" v="58" actId="20577"/>
          <ac:spMkLst>
            <pc:docMk/>
            <pc:sldMk cId="1478087304" sldId="322"/>
            <ac:spMk id="317" creationId="{00000000-0000-0000-0000-000000000000}"/>
          </ac:spMkLst>
        </pc:spChg>
        <pc:spChg chg="mod">
          <ac:chgData name="João Pedro Sousa Gaspar" userId="d5028388-3bb0-4b30-8288-f1267f4917bb" providerId="ADAL" clId="{5673AFA4-98D1-4548-8705-D79A95F091F8}" dt="2023-12-16T09:05:38.217" v="118" actId="20577"/>
          <ac:spMkLst>
            <pc:docMk/>
            <pc:sldMk cId="1478087304" sldId="322"/>
            <ac:spMk id="320" creationId="{00000000-0000-0000-0000-000000000000}"/>
          </ac:spMkLst>
        </pc:spChg>
        <pc:picChg chg="add mod ord modCrop">
          <ac:chgData name="João Pedro Sousa Gaspar" userId="d5028388-3bb0-4b30-8288-f1267f4917bb" providerId="ADAL" clId="{5673AFA4-98D1-4548-8705-D79A95F091F8}" dt="2023-12-16T09:05:17.263" v="44" actId="167"/>
          <ac:picMkLst>
            <pc:docMk/>
            <pc:sldMk cId="1478087304" sldId="322"/>
            <ac:picMk id="3" creationId="{ECC65A40-21A5-7B3A-BED8-454CB3EA74C2}"/>
          </ac:picMkLst>
        </pc:picChg>
        <pc:picChg chg="add del mod">
          <ac:chgData name="João Pedro Sousa Gaspar" userId="d5028388-3bb0-4b30-8288-f1267f4917bb" providerId="ADAL" clId="{5673AFA4-98D1-4548-8705-D79A95F091F8}" dt="2023-12-16T09:04:38.545" v="34" actId="478"/>
          <ac:picMkLst>
            <pc:docMk/>
            <pc:sldMk cId="1478087304" sldId="322"/>
            <ac:picMk id="312" creationId="{00000000-0000-0000-0000-000000000000}"/>
          </ac:picMkLst>
        </pc:picChg>
      </pc:sldChg>
      <pc:sldChg chg="addSp delSp modSp add mod">
        <pc:chgData name="João Pedro Sousa Gaspar" userId="d5028388-3bb0-4b30-8288-f1267f4917bb" providerId="ADAL" clId="{5673AFA4-98D1-4548-8705-D79A95F091F8}" dt="2023-12-16T09:18:36.703" v="180" actId="115"/>
        <pc:sldMkLst>
          <pc:docMk/>
          <pc:sldMk cId="2636527406" sldId="323"/>
        </pc:sldMkLst>
        <pc:spChg chg="mod">
          <ac:chgData name="João Pedro Sousa Gaspar" userId="d5028388-3bb0-4b30-8288-f1267f4917bb" providerId="ADAL" clId="{5673AFA4-98D1-4548-8705-D79A95F091F8}" dt="2023-12-16T09:18:36.703" v="180" actId="115"/>
          <ac:spMkLst>
            <pc:docMk/>
            <pc:sldMk cId="2636527406" sldId="323"/>
            <ac:spMk id="529" creationId="{00000000-0000-0000-0000-000000000000}"/>
          </ac:spMkLst>
        </pc:spChg>
        <pc:picChg chg="add mod">
          <ac:chgData name="João Pedro Sousa Gaspar" userId="d5028388-3bb0-4b30-8288-f1267f4917bb" providerId="ADAL" clId="{5673AFA4-98D1-4548-8705-D79A95F091F8}" dt="2023-12-16T09:18:24.048" v="147" actId="1076"/>
          <ac:picMkLst>
            <pc:docMk/>
            <pc:sldMk cId="2636527406" sldId="323"/>
            <ac:picMk id="3" creationId="{90569D1A-91CE-A8B4-18BD-20067E239D5D}"/>
          </ac:picMkLst>
        </pc:picChg>
        <pc:picChg chg="del">
          <ac:chgData name="João Pedro Sousa Gaspar" userId="d5028388-3bb0-4b30-8288-f1267f4917bb" providerId="ADAL" clId="{5673AFA4-98D1-4548-8705-D79A95F091F8}" dt="2023-12-16T09:18:18.100" v="144" actId="478"/>
          <ac:picMkLst>
            <pc:docMk/>
            <pc:sldMk cId="2636527406" sldId="323"/>
            <ac:picMk id="4" creationId="{79133E28-657F-87EE-B4C9-F221E291F05A}"/>
          </ac:picMkLst>
        </pc:picChg>
      </pc:sldChg>
      <pc:sldMasterChg chg="delSldLayout">
        <pc:chgData name="João Pedro Sousa Gaspar" userId="d5028388-3bb0-4b30-8288-f1267f4917bb" providerId="ADAL" clId="{5673AFA4-98D1-4548-8705-D79A95F091F8}" dt="2023-12-16T09:16:09.467" v="142" actId="47"/>
        <pc:sldMasterMkLst>
          <pc:docMk/>
          <pc:sldMasterMk cId="0" sldId="2147483674"/>
        </pc:sldMasterMkLst>
        <pc:sldLayoutChg chg="del">
          <pc:chgData name="João Pedro Sousa Gaspar" userId="d5028388-3bb0-4b30-8288-f1267f4917bb" providerId="ADAL" clId="{5673AFA4-98D1-4548-8705-D79A95F091F8}" dt="2023-12-16T09:16:09.467" v="142" actId="47"/>
          <pc:sldLayoutMkLst>
            <pc:docMk/>
            <pc:sldMasterMk cId="0" sldId="2147483674"/>
            <pc:sldLayoutMk cId="0" sldId="2147483654"/>
          </pc:sldLayoutMkLst>
        </pc:sldLayoutChg>
      </pc:sldMasterChg>
    </pc:docChg>
  </pc:docChgLst>
  <pc:docChgLst>
    <pc:chgData name="João Pedro Sousa Gaspar" userId="d5028388-3bb0-4b30-8288-f1267f4917bb" providerId="ADAL" clId="{45BB11CF-FC58-47B0-8994-DC8E91DCD405}"/>
    <pc:docChg chg="undo custSel addSld delSld modSld sldOrd delMainMaster">
      <pc:chgData name="João Pedro Sousa Gaspar" userId="d5028388-3bb0-4b30-8288-f1267f4917bb" providerId="ADAL" clId="{45BB11CF-FC58-47B0-8994-DC8E91DCD405}" dt="2023-10-19T18:13:53.172" v="1932" actId="20577"/>
      <pc:docMkLst>
        <pc:docMk/>
      </pc:docMkLst>
      <pc:sldChg chg="addSp delSp modSp mod">
        <pc:chgData name="João Pedro Sousa Gaspar" userId="d5028388-3bb0-4b30-8288-f1267f4917bb" providerId="ADAL" clId="{45BB11CF-FC58-47B0-8994-DC8E91DCD405}" dt="2023-10-13T10:38:51.608" v="146" actId="14826"/>
        <pc:sldMkLst>
          <pc:docMk/>
          <pc:sldMk cId="0" sldId="256"/>
        </pc:sldMkLst>
        <pc:spChg chg="add del mod">
          <ac:chgData name="João Pedro Sousa Gaspar" userId="d5028388-3bb0-4b30-8288-f1267f4917bb" providerId="ADAL" clId="{45BB11CF-FC58-47B0-8994-DC8E91DCD405}" dt="2023-10-13T10:37:00.862" v="89" actId="767"/>
          <ac:spMkLst>
            <pc:docMk/>
            <pc:sldMk cId="0" sldId="256"/>
            <ac:spMk id="6" creationId="{97B5FA37-CD55-4AC6-1098-DA25BAFA2488}"/>
          </ac:spMkLst>
        </pc:spChg>
        <pc:spChg chg="add del mod">
          <ac:chgData name="João Pedro Sousa Gaspar" userId="d5028388-3bb0-4b30-8288-f1267f4917bb" providerId="ADAL" clId="{45BB11CF-FC58-47B0-8994-DC8E91DCD405}" dt="2023-10-13T10:37:16.783" v="144" actId="478"/>
          <ac:spMkLst>
            <pc:docMk/>
            <pc:sldMk cId="0" sldId="256"/>
            <ac:spMk id="7" creationId="{C67A8B31-033D-FB9E-603A-A786AEEC5DDD}"/>
          </ac:spMkLst>
        </pc:spChg>
        <pc:spChg chg="mod">
          <ac:chgData name="João Pedro Sousa Gaspar" userId="d5028388-3bb0-4b30-8288-f1267f4917bb" providerId="ADAL" clId="{45BB11CF-FC58-47B0-8994-DC8E91DCD405}" dt="2023-10-13T10:35:05.899" v="6" actId="20577"/>
          <ac:spMkLst>
            <pc:docMk/>
            <pc:sldMk cId="0" sldId="256"/>
            <ac:spMk id="243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5:19.006" v="45" actId="20577"/>
          <ac:spMkLst>
            <pc:docMk/>
            <pc:sldMk cId="0" sldId="256"/>
            <ac:spMk id="244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7:41.671" v="145" actId="14826"/>
          <ac:spMkLst>
            <pc:docMk/>
            <pc:sldMk cId="0" sldId="256"/>
            <ac:spMk id="248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7:41.671" v="145" actId="14826"/>
          <ac:spMkLst>
            <pc:docMk/>
            <pc:sldMk cId="0" sldId="256"/>
            <ac:spMk id="249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7:41.671" v="145" actId="14826"/>
          <ac:spMkLst>
            <pc:docMk/>
            <pc:sldMk cId="0" sldId="256"/>
            <ac:spMk id="25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7:41.671" v="145" actId="14826"/>
          <ac:spMkLst>
            <pc:docMk/>
            <pc:sldMk cId="0" sldId="256"/>
            <ac:spMk id="25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8:51.608" v="146" actId="14826"/>
          <ac:spMkLst>
            <pc:docMk/>
            <pc:sldMk cId="0" sldId="256"/>
            <ac:spMk id="25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8:51.608" v="146" actId="14826"/>
          <ac:spMkLst>
            <pc:docMk/>
            <pc:sldMk cId="0" sldId="256"/>
            <ac:spMk id="256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8:51.608" v="146" actId="14826"/>
          <ac:spMkLst>
            <pc:docMk/>
            <pc:sldMk cId="0" sldId="256"/>
            <ac:spMk id="257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38:51.608" v="146" actId="14826"/>
          <ac:spMkLst>
            <pc:docMk/>
            <pc:sldMk cId="0" sldId="256"/>
            <ac:spMk id="258" creationId="{00000000-0000-0000-0000-000000000000}"/>
          </ac:spMkLst>
        </pc:spChg>
        <pc:grpChg chg="mod">
          <ac:chgData name="João Pedro Sousa Gaspar" userId="d5028388-3bb0-4b30-8288-f1267f4917bb" providerId="ADAL" clId="{45BB11CF-FC58-47B0-8994-DC8E91DCD405}" dt="2023-10-13T10:37:41.671" v="145" actId="14826"/>
          <ac:grpSpMkLst>
            <pc:docMk/>
            <pc:sldMk cId="0" sldId="256"/>
            <ac:grpSpMk id="245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0:37:41.671" v="145" actId="14826"/>
          <ac:grpSpMkLst>
            <pc:docMk/>
            <pc:sldMk cId="0" sldId="256"/>
            <ac:grpSpMk id="247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0:38:51.608" v="146" actId="14826"/>
          <ac:grpSpMkLst>
            <pc:docMk/>
            <pc:sldMk cId="0" sldId="256"/>
            <ac:grpSpMk id="252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0:38:51.608" v="146" actId="14826"/>
          <ac:grpSpMkLst>
            <pc:docMk/>
            <pc:sldMk cId="0" sldId="256"/>
            <ac:grpSpMk id="254" creationId="{00000000-0000-0000-0000-000000000000}"/>
          </ac:grpSpMkLst>
        </pc:grpChg>
        <pc:picChg chg="add mod">
          <ac:chgData name="João Pedro Sousa Gaspar" userId="d5028388-3bb0-4b30-8288-f1267f4917bb" providerId="ADAL" clId="{45BB11CF-FC58-47B0-8994-DC8E91DCD405}" dt="2023-10-13T10:36:44.940" v="87" actId="1076"/>
          <ac:picMkLst>
            <pc:docMk/>
            <pc:sldMk cId="0" sldId="256"/>
            <ac:picMk id="3" creationId="{7F5EFAC6-D2AC-02A1-6D1C-82D0B24A610B}"/>
          </ac:picMkLst>
        </pc:picChg>
        <pc:picChg chg="add mod">
          <ac:chgData name="João Pedro Sousa Gaspar" userId="d5028388-3bb0-4b30-8288-f1267f4917bb" providerId="ADAL" clId="{45BB11CF-FC58-47B0-8994-DC8E91DCD405}" dt="2023-10-13T10:36:28.749" v="82" actId="14100"/>
          <ac:picMkLst>
            <pc:docMk/>
            <pc:sldMk cId="0" sldId="256"/>
            <ac:picMk id="5" creationId="{CDB1FBB1-AF5B-7E99-F795-0BB29CDE36C8}"/>
          </ac:picMkLst>
        </pc:picChg>
        <pc:picChg chg="mod">
          <ac:chgData name="João Pedro Sousa Gaspar" userId="d5028388-3bb0-4b30-8288-f1267f4917bb" providerId="ADAL" clId="{45BB11CF-FC58-47B0-8994-DC8E91DCD405}" dt="2023-10-13T10:37:41.671" v="145" actId="14826"/>
          <ac:picMkLst>
            <pc:docMk/>
            <pc:sldMk cId="0" sldId="256"/>
            <ac:picMk id="246" creationId="{00000000-0000-0000-0000-000000000000}"/>
          </ac:picMkLst>
        </pc:picChg>
        <pc:picChg chg="mod">
          <ac:chgData name="João Pedro Sousa Gaspar" userId="d5028388-3bb0-4b30-8288-f1267f4917bb" providerId="ADAL" clId="{45BB11CF-FC58-47B0-8994-DC8E91DCD405}" dt="2023-10-13T10:38:51.608" v="146" actId="14826"/>
          <ac:picMkLst>
            <pc:docMk/>
            <pc:sldMk cId="0" sldId="256"/>
            <ac:picMk id="253" creationId="{00000000-0000-0000-0000-000000000000}"/>
          </ac:picMkLst>
        </pc:picChg>
      </pc:sldChg>
      <pc:sldChg chg="addSp delSp modSp del mod ord modNotes">
        <pc:chgData name="João Pedro Sousa Gaspar" userId="d5028388-3bb0-4b30-8288-f1267f4917bb" providerId="ADAL" clId="{45BB11CF-FC58-47B0-8994-DC8E91DCD405}" dt="2023-10-13T10:57:07.962" v="634" actId="47"/>
        <pc:sldMkLst>
          <pc:docMk/>
          <pc:sldMk cId="0" sldId="257"/>
        </pc:sldMkLst>
        <pc:spChg chg="add del mod">
          <ac:chgData name="João Pedro Sousa Gaspar" userId="d5028388-3bb0-4b30-8288-f1267f4917bb" providerId="ADAL" clId="{45BB11CF-FC58-47B0-8994-DC8E91DCD405}" dt="2023-10-13T10:53:44.418" v="547" actId="478"/>
          <ac:spMkLst>
            <pc:docMk/>
            <pc:sldMk cId="0" sldId="257"/>
            <ac:spMk id="3" creationId="{EB474503-EDAA-6936-534B-CC97A061D4D2}"/>
          </ac:spMkLst>
        </pc:spChg>
        <pc:spChg chg="add del mod">
          <ac:chgData name="João Pedro Sousa Gaspar" userId="d5028388-3bb0-4b30-8288-f1267f4917bb" providerId="ADAL" clId="{45BB11CF-FC58-47B0-8994-DC8E91DCD405}" dt="2023-10-13T10:53:47.062" v="549" actId="478"/>
          <ac:spMkLst>
            <pc:docMk/>
            <pc:sldMk cId="0" sldId="257"/>
            <ac:spMk id="5" creationId="{8ECA7BDB-976B-A451-9233-49CAABE0AE2D}"/>
          </ac:spMkLst>
        </pc:spChg>
        <pc:spChg chg="del">
          <ac:chgData name="João Pedro Sousa Gaspar" userId="d5028388-3bb0-4b30-8288-f1267f4917bb" providerId="ADAL" clId="{45BB11CF-FC58-47B0-8994-DC8E91DCD405}" dt="2023-10-13T10:53:45.411" v="548" actId="478"/>
          <ac:spMkLst>
            <pc:docMk/>
            <pc:sldMk cId="0" sldId="257"/>
            <ac:spMk id="263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53:42.343" v="546" actId="478"/>
          <ac:spMkLst>
            <pc:docMk/>
            <pc:sldMk cId="0" sldId="257"/>
            <ac:spMk id="264" creationId="{00000000-0000-0000-0000-000000000000}"/>
          </ac:spMkLst>
        </pc:spChg>
        <pc:picChg chg="add">
          <ac:chgData name="João Pedro Sousa Gaspar" userId="d5028388-3bb0-4b30-8288-f1267f4917bb" providerId="ADAL" clId="{45BB11CF-FC58-47B0-8994-DC8E91DCD405}" dt="2023-10-13T10:55:13.553" v="628"/>
          <ac:picMkLst>
            <pc:docMk/>
            <pc:sldMk cId="0" sldId="257"/>
            <ac:picMk id="2050" creationId="{6136F7DB-D18F-9422-0218-ACA36A2F4CDF}"/>
          </ac:picMkLst>
        </pc:picChg>
      </pc:sldChg>
      <pc:sldChg chg="addSp delSp modSp mod ord modNotes">
        <pc:chgData name="João Pedro Sousa Gaspar" userId="d5028388-3bb0-4b30-8288-f1267f4917bb" providerId="ADAL" clId="{45BB11CF-FC58-47B0-8994-DC8E91DCD405}" dt="2023-10-13T11:46:12.235" v="1755" actId="478"/>
        <pc:sldMkLst>
          <pc:docMk/>
          <pc:sldMk cId="0" sldId="258"/>
        </pc:sldMkLst>
        <pc:spChg chg="mod">
          <ac:chgData name="João Pedro Sousa Gaspar" userId="d5028388-3bb0-4b30-8288-f1267f4917bb" providerId="ADAL" clId="{45BB11CF-FC58-47B0-8994-DC8E91DCD405}" dt="2023-10-13T10:45:12.935" v="267" actId="790"/>
          <ac:spMkLst>
            <pc:docMk/>
            <pc:sldMk cId="0" sldId="258"/>
            <ac:spMk id="269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0:37.082" v="185" actId="20577"/>
          <ac:spMkLst>
            <pc:docMk/>
            <pc:sldMk cId="0" sldId="258"/>
            <ac:spMk id="27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0:41.246" v="191" actId="20577"/>
          <ac:spMkLst>
            <pc:docMk/>
            <pc:sldMk cId="0" sldId="258"/>
            <ac:spMk id="273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1:12.452" v="265" actId="20577"/>
          <ac:spMkLst>
            <pc:docMk/>
            <pc:sldMk cId="0" sldId="258"/>
            <ac:spMk id="27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1:17.772" v="266" actId="790"/>
          <ac:spMkLst>
            <pc:docMk/>
            <pc:sldMk cId="0" sldId="258"/>
            <ac:spMk id="277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0:49:57.280" v="498" actId="1076"/>
          <ac:picMkLst>
            <pc:docMk/>
            <pc:sldMk cId="0" sldId="258"/>
            <ac:picMk id="2" creationId="{F9573AF1-F449-25AB-FB5B-CB2D1FCA8247}"/>
          </ac:picMkLst>
        </pc:picChg>
        <pc:picChg chg="add mod">
          <ac:chgData name="João Pedro Sousa Gaspar" userId="d5028388-3bb0-4b30-8288-f1267f4917bb" providerId="ADAL" clId="{45BB11CF-FC58-47B0-8994-DC8E91DCD405}" dt="2023-10-13T10:49:57.280" v="498" actId="1076"/>
          <ac:picMkLst>
            <pc:docMk/>
            <pc:sldMk cId="0" sldId="258"/>
            <ac:picMk id="3" creationId="{36D9D5EA-4897-13A4-11E6-C5B893202F4C}"/>
          </ac:picMkLst>
        </pc:picChg>
        <pc:picChg chg="add del mod">
          <ac:chgData name="João Pedro Sousa Gaspar" userId="d5028388-3bb0-4b30-8288-f1267f4917bb" providerId="ADAL" clId="{45BB11CF-FC58-47B0-8994-DC8E91DCD405}" dt="2023-10-13T11:46:12.235" v="1755" actId="478"/>
          <ac:picMkLst>
            <pc:docMk/>
            <pc:sldMk cId="0" sldId="258"/>
            <ac:picMk id="4" creationId="{0C8398E1-5357-C70D-AA4A-B1B64CA69284}"/>
          </ac:picMkLst>
        </pc:picChg>
        <pc:picChg chg="add del mod">
          <ac:chgData name="João Pedro Sousa Gaspar" userId="d5028388-3bb0-4b30-8288-f1267f4917bb" providerId="ADAL" clId="{45BB11CF-FC58-47B0-8994-DC8E91DCD405}" dt="2023-10-13T11:46:12.235" v="1755" actId="478"/>
          <ac:picMkLst>
            <pc:docMk/>
            <pc:sldMk cId="0" sldId="258"/>
            <ac:picMk id="5" creationId="{D85ADB94-519C-ABF7-43D0-8D8563173823}"/>
          </ac:picMkLst>
        </pc:picChg>
      </pc:sldChg>
      <pc:sldChg chg="addSp delSp modSp del mod">
        <pc:chgData name="João Pedro Sousa Gaspar" userId="d5028388-3bb0-4b30-8288-f1267f4917bb" providerId="ADAL" clId="{45BB11CF-FC58-47B0-8994-DC8E91DCD405}" dt="2023-10-13T11:45:34.254" v="1712" actId="47"/>
        <pc:sldMkLst>
          <pc:docMk/>
          <pc:sldMk cId="0" sldId="259"/>
        </pc:sldMkLst>
        <pc:spChg chg="add del mod">
          <ac:chgData name="João Pedro Sousa Gaspar" userId="d5028388-3bb0-4b30-8288-f1267f4917bb" providerId="ADAL" clId="{45BB11CF-FC58-47B0-8994-DC8E91DCD405}" dt="2023-10-13T11:36:21.938" v="1321" actId="478"/>
          <ac:spMkLst>
            <pc:docMk/>
            <pc:sldMk cId="0" sldId="259"/>
            <ac:spMk id="5" creationId="{256FEE5B-6AD0-ED04-018E-9208C6B6268B}"/>
          </ac:spMkLst>
        </pc:spChg>
        <pc:spChg chg="del">
          <ac:chgData name="João Pedro Sousa Gaspar" userId="d5028388-3bb0-4b30-8288-f1267f4917bb" providerId="ADAL" clId="{45BB11CF-FC58-47B0-8994-DC8E91DCD405}" dt="2023-10-13T11:36:19.658" v="1320" actId="478"/>
          <ac:spMkLst>
            <pc:docMk/>
            <pc:sldMk cId="0" sldId="259"/>
            <ac:spMk id="283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36:17.639" v="1319" actId="404"/>
          <ac:spMkLst>
            <pc:docMk/>
            <pc:sldMk cId="0" sldId="259"/>
            <ac:spMk id="293" creationId="{00000000-0000-0000-0000-000000000000}"/>
          </ac:spMkLst>
        </pc:spChg>
        <pc:grpChg chg="del">
          <ac:chgData name="João Pedro Sousa Gaspar" userId="d5028388-3bb0-4b30-8288-f1267f4917bb" providerId="ADAL" clId="{45BB11CF-FC58-47B0-8994-DC8E91DCD405}" dt="2023-10-13T11:36:09.446" v="1295" actId="478"/>
          <ac:grpSpMkLst>
            <pc:docMk/>
            <pc:sldMk cId="0" sldId="259"/>
            <ac:grpSpMk id="285" creationId="{00000000-0000-0000-0000-000000000000}"/>
          </ac:grpSpMkLst>
        </pc:grpChg>
        <pc:graphicFrameChg chg="add del modGraphic">
          <ac:chgData name="João Pedro Sousa Gaspar" userId="d5028388-3bb0-4b30-8288-f1267f4917bb" providerId="ADAL" clId="{45BB11CF-FC58-47B0-8994-DC8E91DCD405}" dt="2023-10-13T11:23:47.491" v="996" actId="478"/>
          <ac:graphicFrameMkLst>
            <pc:docMk/>
            <pc:sldMk cId="0" sldId="259"/>
            <ac:graphicFrameMk id="3" creationId="{E52250B0-CBA5-A3D9-EB68-18299B3BACE1}"/>
          </ac:graphicFrameMkLst>
        </pc:graphicFrameChg>
      </pc:sldChg>
      <pc:sldChg chg="addSp delSp modSp del mod ord modNotes">
        <pc:chgData name="João Pedro Sousa Gaspar" userId="d5028388-3bb0-4b30-8288-f1267f4917bb" providerId="ADAL" clId="{45BB11CF-FC58-47B0-8994-DC8E91DCD405}" dt="2023-10-19T18:13:53.172" v="1932" actId="20577"/>
        <pc:sldMkLst>
          <pc:docMk/>
          <pc:sldMk cId="808385241" sldId="260"/>
        </pc:sldMkLst>
        <pc:spChg chg="add del mod">
          <ac:chgData name="João Pedro Sousa Gaspar" userId="d5028388-3bb0-4b30-8288-f1267f4917bb" providerId="ADAL" clId="{45BB11CF-FC58-47B0-8994-DC8E91DCD405}" dt="2023-10-19T18:13:45.680" v="1915" actId="478"/>
          <ac:spMkLst>
            <pc:docMk/>
            <pc:sldMk cId="808385241" sldId="260"/>
            <ac:spMk id="3" creationId="{6BCAEA21-F176-4F44-9263-0130FC181557}"/>
          </ac:spMkLst>
        </pc:spChg>
        <pc:spChg chg="add del mod">
          <ac:chgData name="João Pedro Sousa Gaspar" userId="d5028388-3bb0-4b30-8288-f1267f4917bb" providerId="ADAL" clId="{45BB11CF-FC58-47B0-8994-DC8E91DCD405}" dt="2023-10-13T10:54:04.003" v="580" actId="478"/>
          <ac:spMkLst>
            <pc:docMk/>
            <pc:sldMk cId="808385241" sldId="260"/>
            <ac:spMk id="3" creationId="{CA51B357-3516-587A-DC55-BABA1CF9D8A1}"/>
          </ac:spMkLst>
        </pc:spChg>
        <pc:spChg chg="add del mod">
          <ac:chgData name="João Pedro Sousa Gaspar" userId="d5028388-3bb0-4b30-8288-f1267f4917bb" providerId="ADAL" clId="{45BB11CF-FC58-47B0-8994-DC8E91DCD405}" dt="2023-10-19T18:13:36.941" v="1913"/>
          <ac:spMkLst>
            <pc:docMk/>
            <pc:sldMk cId="808385241" sldId="260"/>
            <ac:spMk id="6" creationId="{8D1810C7-3630-F4DF-FFA1-3EC786539249}"/>
          </ac:spMkLst>
        </pc:spChg>
        <pc:spChg chg="add mod">
          <ac:chgData name="João Pedro Sousa Gaspar" userId="d5028388-3bb0-4b30-8288-f1267f4917bb" providerId="ADAL" clId="{45BB11CF-FC58-47B0-8994-DC8E91DCD405}" dt="2023-10-19T18:13:47.740" v="1917"/>
          <ac:spMkLst>
            <pc:docMk/>
            <pc:sldMk cId="808385241" sldId="260"/>
            <ac:spMk id="7" creationId="{10C31CEE-B784-982B-EE6A-CECB90C4B609}"/>
          </ac:spMkLst>
        </pc:spChg>
        <pc:spChg chg="add mod">
          <ac:chgData name="João Pedro Sousa Gaspar" userId="d5028388-3bb0-4b30-8288-f1267f4917bb" providerId="ADAL" clId="{45BB11CF-FC58-47B0-8994-DC8E91DCD405}" dt="2023-10-19T18:13:53.172" v="1932" actId="20577"/>
          <ac:spMkLst>
            <pc:docMk/>
            <pc:sldMk cId="808385241" sldId="260"/>
            <ac:spMk id="8" creationId="{B45DA958-7AC3-4872-3F5E-D9A7C7D22D24}"/>
          </ac:spMkLst>
        </pc:spChg>
        <pc:spChg chg="add del">
          <ac:chgData name="João Pedro Sousa Gaspar" userId="d5028388-3bb0-4b30-8288-f1267f4917bb" providerId="ADAL" clId="{45BB11CF-FC58-47B0-8994-DC8E91DCD405}" dt="2023-10-19T18:13:47.365" v="1916" actId="478"/>
          <ac:spMkLst>
            <pc:docMk/>
            <pc:sldMk cId="808385241" sldId="260"/>
            <ac:spMk id="298" creationId="{00000000-0000-0000-0000-000000000000}"/>
          </ac:spMkLst>
        </pc:spChg>
        <pc:spChg chg="del mod">
          <ac:chgData name="João Pedro Sousa Gaspar" userId="d5028388-3bb0-4b30-8288-f1267f4917bb" providerId="ADAL" clId="{45BB11CF-FC58-47B0-8994-DC8E91DCD405}" dt="2023-10-19T18:13:29.824" v="1910" actId="478"/>
          <ac:spMkLst>
            <pc:docMk/>
            <pc:sldMk cId="808385241" sldId="260"/>
            <ac:spMk id="299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54:02.401" v="579" actId="478"/>
          <ac:spMkLst>
            <pc:docMk/>
            <pc:sldMk cId="808385241" sldId="260"/>
            <ac:spMk id="300" creationId="{00000000-0000-0000-0000-000000000000}"/>
          </ac:spMkLst>
        </pc:spChg>
        <pc:grpChg chg="del">
          <ac:chgData name="João Pedro Sousa Gaspar" userId="d5028388-3bb0-4b30-8288-f1267f4917bb" providerId="ADAL" clId="{45BB11CF-FC58-47B0-8994-DC8E91DCD405}" dt="2023-10-19T18:13:18.915" v="1909" actId="478"/>
          <ac:grpSpMkLst>
            <pc:docMk/>
            <pc:sldMk cId="808385241" sldId="260"/>
            <ac:grpSpMk id="301" creationId="{00000000-0000-0000-0000-000000000000}"/>
          </ac:grpSpMkLst>
        </pc:grpChg>
        <pc:picChg chg="add mod">
          <ac:chgData name="João Pedro Sousa Gaspar" userId="d5028388-3bb0-4b30-8288-f1267f4917bb" providerId="ADAL" clId="{45BB11CF-FC58-47B0-8994-DC8E91DCD405}" dt="2023-10-13T11:23:08.781" v="987"/>
          <ac:picMkLst>
            <pc:docMk/>
            <pc:sldMk cId="808385241" sldId="260"/>
            <ac:picMk id="4" creationId="{0A7EBCD7-FD44-49F6-272C-3EE1BB6A52A6}"/>
          </ac:picMkLst>
        </pc:picChg>
        <pc:picChg chg="add mod">
          <ac:chgData name="João Pedro Sousa Gaspar" userId="d5028388-3bb0-4b30-8288-f1267f4917bb" providerId="ADAL" clId="{45BB11CF-FC58-47B0-8994-DC8E91DCD405}" dt="2023-10-13T11:23:08.781" v="987"/>
          <ac:picMkLst>
            <pc:docMk/>
            <pc:sldMk cId="808385241" sldId="260"/>
            <ac:picMk id="5" creationId="{065E6456-9B8E-2119-D02A-7D05D3C57F41}"/>
          </ac:picMkLst>
        </pc:picChg>
        <pc:picChg chg="add mod">
          <ac:chgData name="João Pedro Sousa Gaspar" userId="d5028388-3bb0-4b30-8288-f1267f4917bb" providerId="ADAL" clId="{45BB11CF-FC58-47B0-8994-DC8E91DCD405}" dt="2023-10-13T10:58:28.949" v="660" actId="14100"/>
          <ac:picMkLst>
            <pc:docMk/>
            <pc:sldMk cId="808385241" sldId="260"/>
            <ac:picMk id="1026" creationId="{4C4AEB14-A740-1D64-0068-6BB08235EDD4}"/>
          </ac:picMkLst>
        </pc:picChg>
      </pc:sldChg>
      <pc:sldChg chg="addSp delSp modSp mod ord addCm modCm">
        <pc:chgData name="João Pedro Sousa Gaspar" userId="d5028388-3bb0-4b30-8288-f1267f4917bb" providerId="ADAL" clId="{45BB11CF-FC58-47B0-8994-DC8E91DCD405}" dt="2023-10-19T18:11:10.023" v="1903" actId="790"/>
        <pc:sldMkLst>
          <pc:docMk/>
          <pc:sldMk cId="0" sldId="261"/>
        </pc:sldMkLst>
        <pc:spChg chg="add del mod">
          <ac:chgData name="João Pedro Sousa Gaspar" userId="d5028388-3bb0-4b30-8288-f1267f4917bb" providerId="ADAL" clId="{45BB11CF-FC58-47B0-8994-DC8E91DCD405}" dt="2023-10-13T10:46:50.313" v="443" actId="478"/>
          <ac:spMkLst>
            <pc:docMk/>
            <pc:sldMk cId="0" sldId="261"/>
            <ac:spMk id="3" creationId="{54F9F86F-B294-2A15-1F5C-E27A0BF966A5}"/>
          </ac:spMkLst>
        </pc:spChg>
        <pc:spChg chg="add del mod">
          <ac:chgData name="João Pedro Sousa Gaspar" userId="d5028388-3bb0-4b30-8288-f1267f4917bb" providerId="ADAL" clId="{45BB11CF-FC58-47B0-8994-DC8E91DCD405}" dt="2023-10-13T10:46:49.329" v="442" actId="478"/>
          <ac:spMkLst>
            <pc:docMk/>
            <pc:sldMk cId="0" sldId="261"/>
            <ac:spMk id="5" creationId="{745CF133-0173-1261-8BB1-EA2C43537945}"/>
          </ac:spMkLst>
        </pc:spChg>
        <pc:spChg chg="del mod">
          <ac:chgData name="João Pedro Sousa Gaspar" userId="d5028388-3bb0-4b30-8288-f1267f4917bb" providerId="ADAL" clId="{45BB11CF-FC58-47B0-8994-DC8E91DCD405}" dt="2023-10-13T10:46:47.707" v="441" actId="478"/>
          <ac:spMkLst>
            <pc:docMk/>
            <pc:sldMk cId="0" sldId="261"/>
            <ac:spMk id="31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9T18:10:56.306" v="1902" actId="790"/>
          <ac:spMkLst>
            <pc:docMk/>
            <pc:sldMk cId="0" sldId="261"/>
            <ac:spMk id="316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7:00.554" v="445" actId="1076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6:56.220" v="444" actId="1076"/>
          <ac:spMkLst>
            <pc:docMk/>
            <pc:sldMk cId="0" sldId="261"/>
            <ac:spMk id="318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46:44.358" v="439" actId="478"/>
          <ac:spMkLst>
            <pc:docMk/>
            <pc:sldMk cId="0" sldId="261"/>
            <ac:spMk id="319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9T18:11:10.023" v="1903" actId="790"/>
          <ac:spMkLst>
            <pc:docMk/>
            <pc:sldMk cId="0" sldId="261"/>
            <ac:spMk id="32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46:56.220" v="444" actId="1076"/>
          <ac:spMkLst>
            <pc:docMk/>
            <pc:sldMk cId="0" sldId="261"/>
            <ac:spMk id="321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0:49:50.040" v="495"/>
          <ac:picMkLst>
            <pc:docMk/>
            <pc:sldMk cId="0" sldId="261"/>
            <ac:picMk id="6" creationId="{1BA6E034-C64E-6CFF-55AF-2E7CDBECF6BE}"/>
          </ac:picMkLst>
        </pc:picChg>
        <pc:picChg chg="add mod">
          <ac:chgData name="João Pedro Sousa Gaspar" userId="d5028388-3bb0-4b30-8288-f1267f4917bb" providerId="ADAL" clId="{45BB11CF-FC58-47B0-8994-DC8E91DCD405}" dt="2023-10-13T10:49:50.040" v="495"/>
          <ac:picMkLst>
            <pc:docMk/>
            <pc:sldMk cId="0" sldId="261"/>
            <ac:picMk id="7" creationId="{AD607389-380A-955A-E090-28F39B82F4DE}"/>
          </ac:picMkLst>
        </pc:picChg>
        <pc:picChg chg="add del mod">
          <ac:chgData name="João Pedro Sousa Gaspar" userId="d5028388-3bb0-4b30-8288-f1267f4917bb" providerId="ADAL" clId="{45BB11CF-FC58-47B0-8994-DC8E91DCD405}" dt="2023-10-13T11:44:00.698" v="1696"/>
          <ac:picMkLst>
            <pc:docMk/>
            <pc:sldMk cId="0" sldId="261"/>
            <ac:picMk id="8" creationId="{6840DC36-7400-02BD-FBAC-0F94367BBBB1}"/>
          </ac:picMkLst>
        </pc:picChg>
        <pc:picChg chg="mod">
          <ac:chgData name="João Pedro Sousa Gaspar" userId="d5028388-3bb0-4b30-8288-f1267f4917bb" providerId="ADAL" clId="{45BB11CF-FC58-47B0-8994-DC8E91DCD405}" dt="2023-10-13T10:48:32.007" v="446" actId="14826"/>
          <ac:picMkLst>
            <pc:docMk/>
            <pc:sldMk cId="0" sldId="261"/>
            <ac:picMk id="312" creationId="{00000000-0000-0000-0000-000000000000}"/>
          </ac:picMkLst>
        </pc:picChg>
        <pc:picChg chg="del">
          <ac:chgData name="João Pedro Sousa Gaspar" userId="d5028388-3bb0-4b30-8288-f1267f4917bb" providerId="ADAL" clId="{45BB11CF-FC58-47B0-8994-DC8E91DCD405}" dt="2023-10-13T11:43:57.430" v="1693" actId="21"/>
          <ac:picMkLst>
            <pc:docMk/>
            <pc:sldMk cId="0" sldId="261"/>
            <ac:picMk id="313" creationId="{00000000-0000-0000-0000-000000000000}"/>
          </ac:picMkLst>
        </pc:picChg>
        <pc:picChg chg="add mod">
          <ac:chgData name="João Pedro Sousa Gaspar" userId="d5028388-3bb0-4b30-8288-f1267f4917bb" providerId="ADAL" clId="{45BB11CF-FC58-47B0-8994-DC8E91DCD405}" dt="2023-10-13T11:44:25.973" v="1703" actId="732"/>
          <ac:picMkLst>
            <pc:docMk/>
            <pc:sldMk cId="0" sldId="261"/>
            <ac:picMk id="14338" creationId="{64EA423C-2315-3871-1EFC-3C58F14588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 modRxn">
              <pc226:chgData name="João Pedro Sousa Gaspar" userId="d5028388-3bb0-4b30-8288-f1267f4917bb" providerId="ADAL" clId="{45BB11CF-FC58-47B0-8994-DC8E91DCD405}" dt="2023-10-18T23:02:49.676" v="1879"/>
              <pc2:cmMkLst xmlns:pc2="http://schemas.microsoft.com/office/powerpoint/2019/9/main/command">
                <pc:docMk/>
                <pc:sldMk cId="0" sldId="261"/>
                <pc2:cmMk id="{5538844E-E2C8-42AC-90B3-CFE1DAE6D16C}"/>
              </pc2:cmMkLst>
            </pc226:cmChg>
          </p:ext>
        </pc:extLst>
      </pc:sldChg>
      <pc:sldChg chg="addSp delSp modSp mod ord addCm">
        <pc:chgData name="João Pedro Sousa Gaspar" userId="d5028388-3bb0-4b30-8288-f1267f4917bb" providerId="ADAL" clId="{45BB11CF-FC58-47B0-8994-DC8E91DCD405}" dt="2023-10-13T10:50:07.153" v="502" actId="478"/>
        <pc:sldMkLst>
          <pc:docMk/>
          <pc:sldMk cId="0" sldId="262"/>
        </pc:sldMkLst>
        <pc:spChg chg="add del mod">
          <ac:chgData name="João Pedro Sousa Gaspar" userId="d5028388-3bb0-4b30-8288-f1267f4917bb" providerId="ADAL" clId="{45BB11CF-FC58-47B0-8994-DC8E91DCD405}" dt="2023-10-13T10:40:05.927" v="153" actId="478"/>
          <ac:spMkLst>
            <pc:docMk/>
            <pc:sldMk cId="0" sldId="262"/>
            <ac:spMk id="3" creationId="{00CB6D4F-A8F0-EBE1-CD79-F72BB87AA91C}"/>
          </ac:spMkLst>
        </pc:spChg>
        <pc:spChg chg="add del mod">
          <ac:chgData name="João Pedro Sousa Gaspar" userId="d5028388-3bb0-4b30-8288-f1267f4917bb" providerId="ADAL" clId="{45BB11CF-FC58-47B0-8994-DC8E91DCD405}" dt="2023-10-13T10:40:07.607" v="154" actId="478"/>
          <ac:spMkLst>
            <pc:docMk/>
            <pc:sldMk cId="0" sldId="262"/>
            <ac:spMk id="5" creationId="{D4B7ACFB-0869-3CB2-4E92-260B6567B5EE}"/>
          </ac:spMkLst>
        </pc:spChg>
        <pc:spChg chg="mod">
          <ac:chgData name="João Pedro Sousa Gaspar" userId="d5028388-3bb0-4b30-8288-f1267f4917bb" providerId="ADAL" clId="{45BB11CF-FC58-47B0-8994-DC8E91DCD405}" dt="2023-10-13T10:40:20.056" v="159" actId="20577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40:04.639" v="152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40:03.101" v="151" actId="478"/>
          <ac:spMkLst>
            <pc:docMk/>
            <pc:sldMk cId="0" sldId="262"/>
            <ac:spMk id="339" creationId="{00000000-0000-0000-0000-000000000000}"/>
          </ac:spMkLst>
        </pc:spChg>
        <pc:picChg chg="add del mod">
          <ac:chgData name="João Pedro Sousa Gaspar" userId="d5028388-3bb0-4b30-8288-f1267f4917bb" providerId="ADAL" clId="{45BB11CF-FC58-47B0-8994-DC8E91DCD405}" dt="2023-10-13T10:49:46.464" v="494"/>
          <ac:picMkLst>
            <pc:docMk/>
            <pc:sldMk cId="0" sldId="262"/>
            <ac:picMk id="6" creationId="{00A1D572-3B2E-0DC7-75FC-278CEDBE6AF8}"/>
          </ac:picMkLst>
        </pc:picChg>
        <pc:picChg chg="add del mod">
          <ac:chgData name="João Pedro Sousa Gaspar" userId="d5028388-3bb0-4b30-8288-f1267f4917bb" providerId="ADAL" clId="{45BB11CF-FC58-47B0-8994-DC8E91DCD405}" dt="2023-10-13T10:49:46.464" v="494"/>
          <ac:picMkLst>
            <pc:docMk/>
            <pc:sldMk cId="0" sldId="262"/>
            <ac:picMk id="7" creationId="{5038C9EB-C63F-3C4D-F442-6B6EAE478B60}"/>
          </ac:picMkLst>
        </pc:picChg>
        <pc:picChg chg="add del mod">
          <ac:chgData name="João Pedro Sousa Gaspar" userId="d5028388-3bb0-4b30-8288-f1267f4917bb" providerId="ADAL" clId="{45BB11CF-FC58-47B0-8994-DC8E91DCD405}" dt="2023-10-13T10:50:06.712" v="501" actId="478"/>
          <ac:picMkLst>
            <pc:docMk/>
            <pc:sldMk cId="0" sldId="262"/>
            <ac:picMk id="8" creationId="{46B0CED1-785C-C367-53B3-A79955A6E69A}"/>
          </ac:picMkLst>
        </pc:picChg>
        <pc:picChg chg="add del mod">
          <ac:chgData name="João Pedro Sousa Gaspar" userId="d5028388-3bb0-4b30-8288-f1267f4917bb" providerId="ADAL" clId="{45BB11CF-FC58-47B0-8994-DC8E91DCD405}" dt="2023-10-13T10:50:07.153" v="502" actId="478"/>
          <ac:picMkLst>
            <pc:docMk/>
            <pc:sldMk cId="0" sldId="262"/>
            <ac:picMk id="9" creationId="{90C92231-AB95-6BB9-F273-A1287DB69FAE}"/>
          </ac:picMkLst>
        </pc:picChg>
        <pc:picChg chg="add mod">
          <ac:chgData name="João Pedro Sousa Gaspar" userId="d5028388-3bb0-4b30-8288-f1267f4917bb" providerId="ADAL" clId="{45BB11CF-FC58-47B0-8994-DC8E91DCD405}" dt="2023-10-13T10:50:05.059" v="500" actId="571"/>
          <ac:picMkLst>
            <pc:docMk/>
            <pc:sldMk cId="0" sldId="262"/>
            <ac:picMk id="10" creationId="{0F6DFBF1-6DAC-B642-8CA1-89DA9E875440}"/>
          </ac:picMkLst>
        </pc:picChg>
        <pc:picChg chg="add mod">
          <ac:chgData name="João Pedro Sousa Gaspar" userId="d5028388-3bb0-4b30-8288-f1267f4917bb" providerId="ADAL" clId="{45BB11CF-FC58-47B0-8994-DC8E91DCD405}" dt="2023-10-13T10:50:05.059" v="500" actId="571"/>
          <ac:picMkLst>
            <pc:docMk/>
            <pc:sldMk cId="0" sldId="262"/>
            <ac:picMk id="11" creationId="{DC06FA3D-4875-C428-22E7-7B470427261B}"/>
          </ac:picMkLst>
        </pc:picChg>
        <pc:picChg chg="mod">
          <ac:chgData name="João Pedro Sousa Gaspar" userId="d5028388-3bb0-4b30-8288-f1267f4917bb" providerId="ADAL" clId="{45BB11CF-FC58-47B0-8994-DC8E91DCD405}" dt="2023-10-13T10:39:38.017" v="148" actId="1076"/>
          <ac:picMkLst>
            <pc:docMk/>
            <pc:sldMk cId="0" sldId="262"/>
            <ac:picMk id="336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ão Pedro Sousa Gaspar" userId="d5028388-3bb0-4b30-8288-f1267f4917bb" providerId="ADAL" clId="{45BB11CF-FC58-47B0-8994-DC8E91DCD405}" dt="2023-10-13T10:39:56.972" v="149"/>
              <pc2:cmMkLst xmlns:pc2="http://schemas.microsoft.com/office/powerpoint/2019/9/main/command">
                <pc:docMk/>
                <pc:sldMk cId="0" sldId="262"/>
                <pc2:cmMk id="{469619BC-ECF6-460B-BB54-C68CC6D6BAED}"/>
              </pc2:cmMkLst>
            </pc226:cmChg>
          </p:ext>
        </pc:extLst>
      </pc:sldChg>
      <pc:sldChg chg="del modNotes">
        <pc:chgData name="João Pedro Sousa Gaspar" userId="d5028388-3bb0-4b30-8288-f1267f4917bb" providerId="ADAL" clId="{45BB11CF-FC58-47B0-8994-DC8E91DCD405}" dt="2023-10-13T11:45:34.295" v="1713" actId="47"/>
        <pc:sldMkLst>
          <pc:docMk/>
          <pc:sldMk cId="0" sldId="263"/>
        </pc:sldMkLst>
      </pc:sldChg>
      <pc:sldChg chg="addSp modSp mod ord">
        <pc:chgData name="João Pedro Sousa Gaspar" userId="d5028388-3bb0-4b30-8288-f1267f4917bb" providerId="ADAL" clId="{45BB11CF-FC58-47B0-8994-DC8E91DCD405}" dt="2023-10-13T11:46:04.107" v="1752" actId="1076"/>
        <pc:sldMkLst>
          <pc:docMk/>
          <pc:sldMk cId="0" sldId="264"/>
        </pc:sldMkLst>
        <pc:spChg chg="mod">
          <ac:chgData name="João Pedro Sousa Gaspar" userId="d5028388-3bb0-4b30-8288-f1267f4917bb" providerId="ADAL" clId="{45BB11CF-FC58-47B0-8994-DC8E91DCD405}" dt="2023-10-13T10:51:50.524" v="531" actId="20577"/>
          <ac:spMkLst>
            <pc:docMk/>
            <pc:sldMk cId="0" sldId="264"/>
            <ac:spMk id="39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52:49.603" v="542" actId="14826"/>
          <ac:spMkLst>
            <pc:docMk/>
            <pc:sldMk cId="0" sldId="264"/>
            <ac:spMk id="39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52:49.603" v="542" actId="14826"/>
          <ac:spMkLst>
            <pc:docMk/>
            <pc:sldMk cId="0" sldId="264"/>
            <ac:spMk id="396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52:49.603" v="542" actId="14826"/>
          <ac:spMkLst>
            <pc:docMk/>
            <pc:sldMk cId="0" sldId="264"/>
            <ac:spMk id="397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52:49.603" v="542" actId="14826"/>
          <ac:spMkLst>
            <pc:docMk/>
            <pc:sldMk cId="0" sldId="264"/>
            <ac:spMk id="398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0:51:57.039" v="536" actId="20577"/>
          <ac:spMkLst>
            <pc:docMk/>
            <pc:sldMk cId="0" sldId="264"/>
            <ac:spMk id="400" creationId="{00000000-0000-0000-0000-000000000000}"/>
          </ac:spMkLst>
        </pc:spChg>
        <pc:grpChg chg="mod">
          <ac:chgData name="João Pedro Sousa Gaspar" userId="d5028388-3bb0-4b30-8288-f1267f4917bb" providerId="ADAL" clId="{45BB11CF-FC58-47B0-8994-DC8E91DCD405}" dt="2023-10-13T10:52:49.603" v="542" actId="14826"/>
          <ac:grpSpMkLst>
            <pc:docMk/>
            <pc:sldMk cId="0" sldId="264"/>
            <ac:grpSpMk id="392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0:52:49.603" v="542" actId="14826"/>
          <ac:grpSpMkLst>
            <pc:docMk/>
            <pc:sldMk cId="0" sldId="264"/>
            <ac:grpSpMk id="394" creationId="{00000000-0000-0000-0000-000000000000}"/>
          </ac:grpSpMkLst>
        </pc:grpChg>
        <pc:picChg chg="add mod">
          <ac:chgData name="João Pedro Sousa Gaspar" userId="d5028388-3bb0-4b30-8288-f1267f4917bb" providerId="ADAL" clId="{45BB11CF-FC58-47B0-8994-DC8E91DCD405}" dt="2023-10-13T11:46:04.107" v="1752" actId="1076"/>
          <ac:picMkLst>
            <pc:docMk/>
            <pc:sldMk cId="0" sldId="264"/>
            <ac:picMk id="2" creationId="{AFCFE3F7-BA4F-AB76-6BB0-EDC239B32283}"/>
          </ac:picMkLst>
        </pc:picChg>
        <pc:picChg chg="add mod">
          <ac:chgData name="João Pedro Sousa Gaspar" userId="d5028388-3bb0-4b30-8288-f1267f4917bb" providerId="ADAL" clId="{45BB11CF-FC58-47B0-8994-DC8E91DCD405}" dt="2023-10-13T11:46:04.107" v="1752" actId="1076"/>
          <ac:picMkLst>
            <pc:docMk/>
            <pc:sldMk cId="0" sldId="264"/>
            <ac:picMk id="3" creationId="{887B88F4-8DAB-A61C-C515-FE9D3452B007}"/>
          </ac:picMkLst>
        </pc:picChg>
        <pc:picChg chg="mod">
          <ac:chgData name="João Pedro Sousa Gaspar" userId="d5028388-3bb0-4b30-8288-f1267f4917bb" providerId="ADAL" clId="{45BB11CF-FC58-47B0-8994-DC8E91DCD405}" dt="2023-10-13T10:52:49.603" v="542" actId="14826"/>
          <ac:picMkLst>
            <pc:docMk/>
            <pc:sldMk cId="0" sldId="264"/>
            <ac:picMk id="393" creationId="{00000000-0000-0000-0000-000000000000}"/>
          </ac:picMkLst>
        </pc:picChg>
      </pc:sldChg>
      <pc:sldChg chg="modSp add mod">
        <pc:chgData name="João Pedro Sousa Gaspar" userId="d5028388-3bb0-4b30-8288-f1267f4917bb" providerId="ADAL" clId="{45BB11CF-FC58-47B0-8994-DC8E91DCD405}" dt="2023-10-13T11:48:47.943" v="1804" actId="20577"/>
        <pc:sldMkLst>
          <pc:docMk/>
          <pc:sldMk cId="1211307911" sldId="265"/>
        </pc:sldMkLst>
        <pc:spChg chg="add del mod">
          <ac:chgData name="João Pedro Sousa Gaspar" userId="d5028388-3bb0-4b30-8288-f1267f4917bb" providerId="ADAL" clId="{45BB11CF-FC58-47B0-8994-DC8E91DCD405}" dt="2023-10-13T10:49:19.343" v="484" actId="478"/>
          <ac:spMkLst>
            <pc:docMk/>
            <pc:sldMk cId="1211307911" sldId="265"/>
            <ac:spMk id="3" creationId="{D2A5C6CF-8605-9F57-A1F9-E99FBE88FDC2}"/>
          </ac:spMkLst>
        </pc:spChg>
        <pc:spChg chg="mod">
          <ac:chgData name="João Pedro Sousa Gaspar" userId="d5028388-3bb0-4b30-8288-f1267f4917bb" providerId="ADAL" clId="{45BB11CF-FC58-47B0-8994-DC8E91DCD405}" dt="2023-10-13T11:48:37.326" v="1793" actId="14100"/>
          <ac:spMkLst>
            <pc:docMk/>
            <pc:sldMk cId="1211307911" sldId="265"/>
            <ac:spMk id="407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48:47.943" v="1804" actId="20577"/>
          <ac:spMkLst>
            <pc:docMk/>
            <pc:sldMk cId="1211307911" sldId="265"/>
            <ac:spMk id="408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0:49:17.780" v="483" actId="478"/>
          <ac:spMkLst>
            <pc:docMk/>
            <pc:sldMk cId="1211307911" sldId="265"/>
            <ac:spMk id="409" creationId="{00000000-0000-0000-0000-000000000000}"/>
          </ac:spMkLst>
        </pc:spChg>
        <pc:picChg chg="add del mod">
          <ac:chgData name="João Pedro Sousa Gaspar" userId="d5028388-3bb0-4b30-8288-f1267f4917bb" providerId="ADAL" clId="{45BB11CF-FC58-47B0-8994-DC8E91DCD405}" dt="2023-10-13T10:49:41.542" v="491" actId="478"/>
          <ac:picMkLst>
            <pc:docMk/>
            <pc:sldMk cId="1211307911" sldId="265"/>
            <ac:picMk id="4" creationId="{DBEB9CF6-4C1F-B614-A304-1A378AD53408}"/>
          </ac:picMkLst>
        </pc:picChg>
        <pc:picChg chg="add del mod">
          <ac:chgData name="João Pedro Sousa Gaspar" userId="d5028388-3bb0-4b30-8288-f1267f4917bb" providerId="ADAL" clId="{45BB11CF-FC58-47B0-8994-DC8E91DCD405}" dt="2023-10-13T10:49:41.987" v="492" actId="478"/>
          <ac:picMkLst>
            <pc:docMk/>
            <pc:sldMk cId="1211307911" sldId="265"/>
            <ac:picMk id="5" creationId="{CFDE8A87-7D81-2994-3383-28D1CB806F41}"/>
          </ac:picMkLst>
        </pc:picChg>
        <pc:picChg chg="add mod">
          <ac:chgData name="João Pedro Sousa Gaspar" userId="d5028388-3bb0-4b30-8288-f1267f4917bb" providerId="ADAL" clId="{45BB11CF-FC58-47B0-8994-DC8E91DCD405}" dt="2023-10-13T10:49:39.911" v="490" actId="571"/>
          <ac:picMkLst>
            <pc:docMk/>
            <pc:sldMk cId="1211307911" sldId="265"/>
            <ac:picMk id="6" creationId="{63EC66BF-DC19-FC5D-195F-D3171DFEAFE8}"/>
          </ac:picMkLst>
        </pc:picChg>
        <pc:picChg chg="add mod">
          <ac:chgData name="João Pedro Sousa Gaspar" userId="d5028388-3bb0-4b30-8288-f1267f4917bb" providerId="ADAL" clId="{45BB11CF-FC58-47B0-8994-DC8E91DCD405}" dt="2023-10-13T10:49:39.911" v="490" actId="571"/>
          <ac:picMkLst>
            <pc:docMk/>
            <pc:sldMk cId="1211307911" sldId="265"/>
            <ac:picMk id="7" creationId="{C2160201-E6DE-8F97-CEDA-E2FE8F923D2E}"/>
          </ac:picMkLst>
        </pc:picChg>
        <pc:picChg chg="add del mod">
          <ac:chgData name="João Pedro Sousa Gaspar" userId="d5028388-3bb0-4b30-8288-f1267f4917bb" providerId="ADAL" clId="{45BB11CF-FC58-47B0-8994-DC8E91DCD405}" dt="2023-10-13T10:51:36.120" v="511" actId="14826"/>
          <ac:picMkLst>
            <pc:docMk/>
            <pc:sldMk cId="1211307911" sldId="265"/>
            <ac:picMk id="405" creationId="{00000000-0000-0000-0000-000000000000}"/>
          </ac:picMkLst>
        </pc:picChg>
      </pc:sldChg>
      <pc:sldChg chg="del modNotes">
        <pc:chgData name="João Pedro Sousa Gaspar" userId="d5028388-3bb0-4b30-8288-f1267f4917bb" providerId="ADAL" clId="{45BB11CF-FC58-47B0-8994-DC8E91DCD405}" dt="2023-10-13T11:45:34.317" v="1714" actId="47"/>
        <pc:sldMkLst>
          <pc:docMk/>
          <pc:sldMk cId="0" sldId="266"/>
        </pc:sldMkLst>
      </pc:sldChg>
      <pc:sldChg chg="del modNotes">
        <pc:chgData name="João Pedro Sousa Gaspar" userId="d5028388-3bb0-4b30-8288-f1267f4917bb" providerId="ADAL" clId="{45BB11CF-FC58-47B0-8994-DC8E91DCD405}" dt="2023-10-13T11:45:34.465" v="1715" actId="47"/>
        <pc:sldMkLst>
          <pc:docMk/>
          <pc:sldMk cId="0" sldId="267"/>
        </pc:sldMkLst>
      </pc:sldChg>
      <pc:sldChg chg="addSp modSp add">
        <pc:chgData name="João Pedro Sousa Gaspar" userId="d5028388-3bb0-4b30-8288-f1267f4917bb" providerId="ADAL" clId="{45BB11CF-FC58-47B0-8994-DC8E91DCD405}" dt="2023-10-13T11:44:58.223" v="1705"/>
        <pc:sldMkLst>
          <pc:docMk/>
          <pc:sldMk cId="1534752936" sldId="268"/>
        </pc:sldMkLst>
        <pc:spChg chg="add del mod">
          <ac:chgData name="João Pedro Sousa Gaspar" userId="d5028388-3bb0-4b30-8288-f1267f4917bb" providerId="ADAL" clId="{45BB11CF-FC58-47B0-8994-DC8E91DCD405}" dt="2023-10-13T11:24:31.102" v="1056" actId="478"/>
          <ac:spMkLst>
            <pc:docMk/>
            <pc:sldMk cId="1534752936" sldId="268"/>
            <ac:spMk id="3" creationId="{D6875E27-7A24-8B51-4562-8C1D93F69F19}"/>
          </ac:spMkLst>
        </pc:spChg>
        <pc:spChg chg="mod">
          <ac:chgData name="João Pedro Sousa Gaspar" userId="d5028388-3bb0-4b30-8288-f1267f4917bb" providerId="ADAL" clId="{45BB11CF-FC58-47B0-8994-DC8E91DCD405}" dt="2023-10-13T11:24:14.471" v="1054" actId="20577"/>
          <ac:spMkLst>
            <pc:docMk/>
            <pc:sldMk cId="1534752936" sldId="268"/>
            <ac:spMk id="462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24:17.109" v="1055" actId="478"/>
          <ac:spMkLst>
            <pc:docMk/>
            <pc:sldMk cId="1534752936" sldId="268"/>
            <ac:spMk id="463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4:58.223" v="1705"/>
          <ac:picMkLst>
            <pc:docMk/>
            <pc:sldMk cId="1534752936" sldId="268"/>
            <ac:picMk id="2" creationId="{1777BF11-DAB7-C8D1-35A0-C7B8A9A004FF}"/>
          </ac:picMkLst>
        </pc:picChg>
        <pc:picChg chg="add mod">
          <ac:chgData name="João Pedro Sousa Gaspar" userId="d5028388-3bb0-4b30-8288-f1267f4917bb" providerId="ADAL" clId="{45BB11CF-FC58-47B0-8994-DC8E91DCD405}" dt="2023-10-13T11:44:58.223" v="1705"/>
          <ac:picMkLst>
            <pc:docMk/>
            <pc:sldMk cId="1534752936" sldId="268"/>
            <ac:picMk id="3" creationId="{F2F526EA-5A3B-7A89-4688-F803350D6925}"/>
          </ac:picMkLst>
        </pc:picChg>
        <pc:picChg chg="mod">
          <ac:chgData name="João Pedro Sousa Gaspar" userId="d5028388-3bb0-4b30-8288-f1267f4917bb" providerId="ADAL" clId="{45BB11CF-FC58-47B0-8994-DC8E91DCD405}" dt="2023-10-13T11:25:42.906" v="1063" actId="14826"/>
          <ac:picMkLst>
            <pc:docMk/>
            <pc:sldMk cId="1534752936" sldId="268"/>
            <ac:picMk id="459" creationId="{00000000-0000-0000-0000-000000000000}"/>
          </ac:picMkLst>
        </pc:picChg>
        <pc:picChg chg="del">
          <ac:chgData name="João Pedro Sousa Gaspar" userId="d5028388-3bb0-4b30-8288-f1267f4917bb" providerId="ADAL" clId="{45BB11CF-FC58-47B0-8994-DC8E91DCD405}" dt="2023-10-13T11:24:56.760" v="1062" actId="478"/>
          <ac:picMkLst>
            <pc:docMk/>
            <pc:sldMk cId="1534752936" sldId="268"/>
            <ac:picMk id="464" creationId="{00000000-0000-0000-0000-000000000000}"/>
          </ac:picMkLst>
        </pc:picChg>
        <pc:picChg chg="add mod">
          <ac:chgData name="João Pedro Sousa Gaspar" userId="d5028388-3bb0-4b30-8288-f1267f4917bb" providerId="ADAL" clId="{45BB11CF-FC58-47B0-8994-DC8E91DCD405}" dt="2023-10-13T11:24:35.400" v="1060" actId="1076"/>
          <ac:picMkLst>
            <pc:docMk/>
            <pc:sldMk cId="1534752936" sldId="268"/>
            <ac:picMk id="6146" creationId="{A20FDC9D-60DF-2A4E-FF2B-8CF1A4689BC6}"/>
          </ac:picMkLst>
        </pc:picChg>
      </pc:sldChg>
      <pc:sldChg chg="addSp modSp mod ord addCm modNotes">
        <pc:chgData name="João Pedro Sousa Gaspar" userId="d5028388-3bb0-4b30-8288-f1267f4917bb" providerId="ADAL" clId="{45BB11CF-FC58-47B0-8994-DC8E91DCD405}" dt="2023-10-13T11:45:31.205" v="1709"/>
        <pc:sldMkLst>
          <pc:docMk/>
          <pc:sldMk cId="0" sldId="269"/>
        </pc:sldMkLst>
        <pc:spChg chg="mod">
          <ac:chgData name="João Pedro Sousa Gaspar" userId="d5028388-3bb0-4b30-8288-f1267f4917bb" providerId="ADAL" clId="{45BB11CF-FC58-47B0-8994-DC8E91DCD405}" dt="2023-10-13T10:57:31.262" v="658" actId="403"/>
          <ac:spMkLst>
            <pc:docMk/>
            <pc:sldMk cId="0" sldId="269"/>
            <ac:spMk id="476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23:22.595" v="989"/>
          <ac:picMkLst>
            <pc:docMk/>
            <pc:sldMk cId="0" sldId="269"/>
            <ac:picMk id="2" creationId="{8416CF69-EE33-8ACB-6C83-82D11DF43299}"/>
          </ac:picMkLst>
        </pc:picChg>
        <pc:picChg chg="add mod">
          <ac:chgData name="João Pedro Sousa Gaspar" userId="d5028388-3bb0-4b30-8288-f1267f4917bb" providerId="ADAL" clId="{45BB11CF-FC58-47B0-8994-DC8E91DCD405}" dt="2023-10-13T11:23:22.595" v="989"/>
          <ac:picMkLst>
            <pc:docMk/>
            <pc:sldMk cId="0" sldId="269"/>
            <ac:picMk id="3" creationId="{95BF12E3-597C-DA74-9673-9F3055F3784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ão Pedro Sousa Gaspar" userId="d5028388-3bb0-4b30-8288-f1267f4917bb" providerId="ADAL" clId="{45BB11CF-FC58-47B0-8994-DC8E91DCD405}" dt="2023-10-13T10:58:21.646" v="659"/>
              <pc2:cmMkLst xmlns:pc2="http://schemas.microsoft.com/office/powerpoint/2019/9/main/command">
                <pc:docMk/>
                <pc:sldMk cId="0" sldId="269"/>
                <pc2:cmMk id="{4A462FD0-8AC4-40C8-86F8-A9991991D32D}"/>
              </pc2:cmMkLst>
            </pc226:cmChg>
          </p:ext>
        </pc:extLst>
      </pc:sldChg>
      <pc:sldChg chg="del modNotes">
        <pc:chgData name="João Pedro Sousa Gaspar" userId="d5028388-3bb0-4b30-8288-f1267f4917bb" providerId="ADAL" clId="{45BB11CF-FC58-47B0-8994-DC8E91DCD405}" dt="2023-10-13T11:45:34.482" v="1716" actId="47"/>
        <pc:sldMkLst>
          <pc:docMk/>
          <pc:sldMk cId="0" sldId="270"/>
        </pc:sldMkLst>
      </pc:sldChg>
      <pc:sldChg chg="del modNotes">
        <pc:chgData name="João Pedro Sousa Gaspar" userId="d5028388-3bb0-4b30-8288-f1267f4917bb" providerId="ADAL" clId="{45BB11CF-FC58-47B0-8994-DC8E91DCD405}" dt="2023-10-13T11:45:34.560" v="1717" actId="47"/>
        <pc:sldMkLst>
          <pc:docMk/>
          <pc:sldMk cId="0" sldId="271"/>
        </pc:sldMkLst>
      </pc:sldChg>
      <pc:sldChg chg="del modNotes">
        <pc:chgData name="João Pedro Sousa Gaspar" userId="d5028388-3bb0-4b30-8288-f1267f4917bb" providerId="ADAL" clId="{45BB11CF-FC58-47B0-8994-DC8E91DCD405}" dt="2023-10-13T11:45:34.576" v="1718" actId="47"/>
        <pc:sldMkLst>
          <pc:docMk/>
          <pc:sldMk cId="0" sldId="272"/>
        </pc:sldMkLst>
      </pc:sldChg>
      <pc:sldChg chg="addSp delSp modSp mod ord addCm modNotes">
        <pc:chgData name="João Pedro Sousa Gaspar" userId="d5028388-3bb0-4b30-8288-f1267f4917bb" providerId="ADAL" clId="{45BB11CF-FC58-47B0-8994-DC8E91DCD405}" dt="2023-10-13T11:47:39.389" v="1759"/>
        <pc:sldMkLst>
          <pc:docMk/>
          <pc:sldMk cId="0" sldId="273"/>
        </pc:sldMkLst>
        <pc:spChg chg="mod">
          <ac:chgData name="João Pedro Sousa Gaspar" userId="d5028388-3bb0-4b30-8288-f1267f4917bb" providerId="ADAL" clId="{45BB11CF-FC58-47B0-8994-DC8E91DCD405}" dt="2023-10-13T11:37:35.442" v="1344" actId="20577"/>
          <ac:spMkLst>
            <pc:docMk/>
            <pc:sldMk cId="0" sldId="273"/>
            <ac:spMk id="529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28.469" v="1325" actId="478"/>
          <ac:spMkLst>
            <pc:docMk/>
            <pc:sldMk cId="0" sldId="273"/>
            <ac:spMk id="530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28.469" v="1325" actId="478"/>
          <ac:spMkLst>
            <pc:docMk/>
            <pc:sldMk cId="0" sldId="273"/>
            <ac:spMk id="531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30.575" v="1326" actId="478"/>
          <ac:spMkLst>
            <pc:docMk/>
            <pc:sldMk cId="0" sldId="273"/>
            <ac:spMk id="532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28.469" v="1325" actId="478"/>
          <ac:spMkLst>
            <pc:docMk/>
            <pc:sldMk cId="0" sldId="273"/>
            <ac:spMk id="585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28.469" v="1325" actId="478"/>
          <ac:spMkLst>
            <pc:docMk/>
            <pc:sldMk cId="0" sldId="273"/>
            <ac:spMk id="586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37:28.469" v="1325" actId="478"/>
          <ac:spMkLst>
            <pc:docMk/>
            <pc:sldMk cId="0" sldId="273"/>
            <ac:spMk id="587" creationId="{00000000-0000-0000-0000-000000000000}"/>
          </ac:spMkLst>
        </pc:spChg>
        <pc:grpChg chg="del">
          <ac:chgData name="João Pedro Sousa Gaspar" userId="d5028388-3bb0-4b30-8288-f1267f4917bb" providerId="ADAL" clId="{45BB11CF-FC58-47B0-8994-DC8E91DCD405}" dt="2023-10-13T11:37:26.325" v="1324" actId="478"/>
          <ac:grpSpMkLst>
            <pc:docMk/>
            <pc:sldMk cId="0" sldId="273"/>
            <ac:grpSpMk id="533" creationId="{00000000-0000-0000-0000-000000000000}"/>
          </ac:grpSpMkLst>
        </pc:grpChg>
        <pc:picChg chg="add mod">
          <ac:chgData name="João Pedro Sousa Gaspar" userId="d5028388-3bb0-4b30-8288-f1267f4917bb" providerId="ADAL" clId="{45BB11CF-FC58-47B0-8994-DC8E91DCD405}" dt="2023-10-13T11:37:47.291" v="1351" actId="1076"/>
          <ac:picMkLst>
            <pc:docMk/>
            <pc:sldMk cId="0" sldId="273"/>
            <ac:picMk id="3" creationId="{AE73D4BA-513A-E4EE-94A4-2AB815E85AA4}"/>
          </ac:picMkLst>
        </pc:picChg>
        <pc:picChg chg="add mod">
          <ac:chgData name="João Pedro Sousa Gaspar" userId="d5028388-3bb0-4b30-8288-f1267f4917bb" providerId="ADAL" clId="{45BB11CF-FC58-47B0-8994-DC8E91DCD405}" dt="2023-10-13T11:45:02.274" v="1707"/>
          <ac:picMkLst>
            <pc:docMk/>
            <pc:sldMk cId="0" sldId="273"/>
            <ac:picMk id="4" creationId="{9D0D3AE3-2766-7B2A-7523-85BCA157EF24}"/>
          </ac:picMkLst>
        </pc:picChg>
        <pc:picChg chg="add mod">
          <ac:chgData name="João Pedro Sousa Gaspar" userId="d5028388-3bb0-4b30-8288-f1267f4917bb" providerId="ADAL" clId="{45BB11CF-FC58-47B0-8994-DC8E91DCD405}" dt="2023-10-13T11:45:02.274" v="1707"/>
          <ac:picMkLst>
            <pc:docMk/>
            <pc:sldMk cId="0" sldId="273"/>
            <ac:picMk id="5" creationId="{E780956F-0285-DDA8-5DA8-67CA4F8C106E}"/>
          </ac:picMkLst>
        </pc:picChg>
        <pc:cxnChg chg="del mod">
          <ac:chgData name="João Pedro Sousa Gaspar" userId="d5028388-3bb0-4b30-8288-f1267f4917bb" providerId="ADAL" clId="{45BB11CF-FC58-47B0-8994-DC8E91DCD405}" dt="2023-10-13T11:37:30.575" v="1326" actId="478"/>
          <ac:cxnSpMkLst>
            <pc:docMk/>
            <pc:sldMk cId="0" sldId="273"/>
            <ac:cxnSpMk id="588" creationId="{00000000-0000-0000-0000-000000000000}"/>
          </ac:cxnSpMkLst>
        </pc:cxnChg>
        <pc:cxnChg chg="del mod">
          <ac:chgData name="João Pedro Sousa Gaspar" userId="d5028388-3bb0-4b30-8288-f1267f4917bb" providerId="ADAL" clId="{45BB11CF-FC58-47B0-8994-DC8E91DCD405}" dt="2023-10-13T11:37:28.469" v="1325" actId="478"/>
          <ac:cxnSpMkLst>
            <pc:docMk/>
            <pc:sldMk cId="0" sldId="273"/>
            <ac:cxnSpMk id="589" creationId="{00000000-0000-0000-0000-000000000000}"/>
          </ac:cxnSpMkLst>
        </pc:cxnChg>
        <pc:cxnChg chg="del mod">
          <ac:chgData name="João Pedro Sousa Gaspar" userId="d5028388-3bb0-4b30-8288-f1267f4917bb" providerId="ADAL" clId="{45BB11CF-FC58-47B0-8994-DC8E91DCD405}" dt="2023-10-13T11:37:28.469" v="1325" actId="478"/>
          <ac:cxnSpMkLst>
            <pc:docMk/>
            <pc:sldMk cId="0" sldId="273"/>
            <ac:cxnSpMk id="590" creationId="{00000000-0000-0000-0000-00000000000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ão Pedro Sousa Gaspar" userId="d5028388-3bb0-4b30-8288-f1267f4917bb" providerId="ADAL" clId="{45BB11CF-FC58-47B0-8994-DC8E91DCD405}" dt="2023-10-13T11:47:39.389" v="1759"/>
              <pc2:cmMkLst xmlns:pc2="http://schemas.microsoft.com/office/powerpoint/2019/9/main/command">
                <pc:docMk/>
                <pc:sldMk cId="0" sldId="273"/>
                <pc2:cmMk id="{1A7D92A4-3B74-42D7-976A-69ED1E934E9D}"/>
              </pc2:cmMkLst>
            </pc226:cmChg>
          </p:ext>
        </pc:extLst>
      </pc:sldChg>
      <pc:sldChg chg="del modNotes">
        <pc:chgData name="João Pedro Sousa Gaspar" userId="d5028388-3bb0-4b30-8288-f1267f4917bb" providerId="ADAL" clId="{45BB11CF-FC58-47B0-8994-DC8E91DCD405}" dt="2023-10-13T11:45:34.610" v="1719" actId="47"/>
        <pc:sldMkLst>
          <pc:docMk/>
          <pc:sldMk cId="0" sldId="274"/>
        </pc:sldMkLst>
      </pc:sldChg>
      <pc:sldChg chg="del modNotes">
        <pc:chgData name="João Pedro Sousa Gaspar" userId="d5028388-3bb0-4b30-8288-f1267f4917bb" providerId="ADAL" clId="{45BB11CF-FC58-47B0-8994-DC8E91DCD405}" dt="2023-10-13T11:45:34.699" v="1720" actId="47"/>
        <pc:sldMkLst>
          <pc:docMk/>
          <pc:sldMk cId="0" sldId="275"/>
        </pc:sldMkLst>
      </pc:sldChg>
      <pc:sldChg chg="del modNotes">
        <pc:chgData name="João Pedro Sousa Gaspar" userId="d5028388-3bb0-4b30-8288-f1267f4917bb" providerId="ADAL" clId="{45BB11CF-FC58-47B0-8994-DC8E91DCD405}" dt="2023-10-13T11:45:34.724" v="1721" actId="47"/>
        <pc:sldMkLst>
          <pc:docMk/>
          <pc:sldMk cId="0" sldId="276"/>
        </pc:sldMkLst>
      </pc:sldChg>
      <pc:sldChg chg="del">
        <pc:chgData name="João Pedro Sousa Gaspar" userId="d5028388-3bb0-4b30-8288-f1267f4917bb" providerId="ADAL" clId="{45BB11CF-FC58-47B0-8994-DC8E91DCD405}" dt="2023-10-13T11:45:34.745" v="1722" actId="47"/>
        <pc:sldMkLst>
          <pc:docMk/>
          <pc:sldMk cId="0" sldId="277"/>
        </pc:sldMkLst>
      </pc:sldChg>
      <pc:sldChg chg="del modNotes">
        <pc:chgData name="João Pedro Sousa Gaspar" userId="d5028388-3bb0-4b30-8288-f1267f4917bb" providerId="ADAL" clId="{45BB11CF-FC58-47B0-8994-DC8E91DCD405}" dt="2023-10-13T11:45:34.827" v="1723" actId="47"/>
        <pc:sldMkLst>
          <pc:docMk/>
          <pc:sldMk cId="0" sldId="278"/>
        </pc:sldMkLst>
      </pc:sldChg>
      <pc:sldChg chg="del modNotes">
        <pc:chgData name="João Pedro Sousa Gaspar" userId="d5028388-3bb0-4b30-8288-f1267f4917bb" providerId="ADAL" clId="{45BB11CF-FC58-47B0-8994-DC8E91DCD405}" dt="2023-10-13T11:45:35.498" v="1724" actId="47"/>
        <pc:sldMkLst>
          <pc:docMk/>
          <pc:sldMk cId="0" sldId="279"/>
        </pc:sldMkLst>
      </pc:sldChg>
      <pc:sldChg chg="del modNotes">
        <pc:chgData name="João Pedro Sousa Gaspar" userId="d5028388-3bb0-4b30-8288-f1267f4917bb" providerId="ADAL" clId="{45BB11CF-FC58-47B0-8994-DC8E91DCD405}" dt="2023-10-13T11:45:35.612" v="1725" actId="47"/>
        <pc:sldMkLst>
          <pc:docMk/>
          <pc:sldMk cId="0" sldId="280"/>
        </pc:sldMkLst>
      </pc:sldChg>
      <pc:sldChg chg="del modNotes">
        <pc:chgData name="João Pedro Sousa Gaspar" userId="d5028388-3bb0-4b30-8288-f1267f4917bb" providerId="ADAL" clId="{45BB11CF-FC58-47B0-8994-DC8E91DCD405}" dt="2023-10-13T11:45:35.755" v="1726" actId="47"/>
        <pc:sldMkLst>
          <pc:docMk/>
          <pc:sldMk cId="0" sldId="281"/>
        </pc:sldMkLst>
      </pc:sldChg>
      <pc:sldChg chg="del modNotes">
        <pc:chgData name="João Pedro Sousa Gaspar" userId="d5028388-3bb0-4b30-8288-f1267f4917bb" providerId="ADAL" clId="{45BB11CF-FC58-47B0-8994-DC8E91DCD405}" dt="2023-10-13T11:45:35.913" v="1727" actId="47"/>
        <pc:sldMkLst>
          <pc:docMk/>
          <pc:sldMk cId="0" sldId="282"/>
        </pc:sldMkLst>
      </pc:sldChg>
      <pc:sldChg chg="addSp delSp modSp mod ord modNotes">
        <pc:chgData name="João Pedro Sousa Gaspar" userId="d5028388-3bb0-4b30-8288-f1267f4917bb" providerId="ADAL" clId="{45BB11CF-FC58-47B0-8994-DC8E91DCD405}" dt="2023-10-13T11:46:24.521" v="1758"/>
        <pc:sldMkLst>
          <pc:docMk/>
          <pc:sldMk cId="0" sldId="283"/>
        </pc:sldMkLst>
        <pc:spChg chg="add mod">
          <ac:chgData name="João Pedro Sousa Gaspar" userId="d5028388-3bb0-4b30-8288-f1267f4917bb" providerId="ADAL" clId="{45BB11CF-FC58-47B0-8994-DC8E91DCD405}" dt="2023-10-13T11:42:21.782" v="1578" actId="208"/>
          <ac:spMkLst>
            <pc:docMk/>
            <pc:sldMk cId="0" sldId="283"/>
            <ac:spMk id="2" creationId="{7EC341AC-D738-A39D-18E0-DDAE5C7DB722}"/>
          </ac:spMkLst>
        </pc:spChg>
        <pc:spChg chg="mod">
          <ac:chgData name="João Pedro Sousa Gaspar" userId="d5028388-3bb0-4b30-8288-f1267f4917bb" providerId="ADAL" clId="{45BB11CF-FC58-47B0-8994-DC8E91DCD405}" dt="2023-10-13T11:45:48.739" v="1750" actId="20577"/>
          <ac:spMkLst>
            <pc:docMk/>
            <pc:sldMk cId="0" sldId="283"/>
            <ac:spMk id="749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42:26.244" v="1595" actId="20577"/>
          <ac:spMkLst>
            <pc:docMk/>
            <pc:sldMk cId="0" sldId="283"/>
            <ac:spMk id="750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42:06.951" v="1575" actId="478"/>
          <ac:spMkLst>
            <pc:docMk/>
            <pc:sldMk cId="0" sldId="283"/>
            <ac:spMk id="751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6:24.521" v="1758"/>
          <ac:picMkLst>
            <pc:docMk/>
            <pc:sldMk cId="0" sldId="283"/>
            <ac:picMk id="3" creationId="{94F5A16C-A366-5781-6856-EDBCE26D1492}"/>
          </ac:picMkLst>
        </pc:picChg>
        <pc:picChg chg="add mod">
          <ac:chgData name="João Pedro Sousa Gaspar" userId="d5028388-3bb0-4b30-8288-f1267f4917bb" providerId="ADAL" clId="{45BB11CF-FC58-47B0-8994-DC8E91DCD405}" dt="2023-10-13T11:46:24.521" v="1758"/>
          <ac:picMkLst>
            <pc:docMk/>
            <pc:sldMk cId="0" sldId="283"/>
            <ac:picMk id="4" creationId="{716C9673-6900-4429-EFFE-484C085F64CB}"/>
          </ac:picMkLst>
        </pc:picChg>
      </pc:sldChg>
      <pc:sldChg chg="del modNotes">
        <pc:chgData name="João Pedro Sousa Gaspar" userId="d5028388-3bb0-4b30-8288-f1267f4917bb" providerId="ADAL" clId="{45BB11CF-FC58-47B0-8994-DC8E91DCD405}" dt="2023-10-13T11:45:36.063" v="1728" actId="47"/>
        <pc:sldMkLst>
          <pc:docMk/>
          <pc:sldMk cId="0" sldId="284"/>
        </pc:sldMkLst>
      </pc:sldChg>
      <pc:sldChg chg="del modNotes">
        <pc:chgData name="João Pedro Sousa Gaspar" userId="d5028388-3bb0-4b30-8288-f1267f4917bb" providerId="ADAL" clId="{45BB11CF-FC58-47B0-8994-DC8E91DCD405}" dt="2023-10-13T11:45:36.193" v="1729" actId="47"/>
        <pc:sldMkLst>
          <pc:docMk/>
          <pc:sldMk cId="0" sldId="285"/>
        </pc:sldMkLst>
      </pc:sldChg>
      <pc:sldChg chg="del modNotes">
        <pc:chgData name="João Pedro Sousa Gaspar" userId="d5028388-3bb0-4b30-8288-f1267f4917bb" providerId="ADAL" clId="{45BB11CF-FC58-47B0-8994-DC8E91DCD405}" dt="2023-10-13T11:45:36.352" v="1730" actId="47"/>
        <pc:sldMkLst>
          <pc:docMk/>
          <pc:sldMk cId="0" sldId="286"/>
        </pc:sldMkLst>
      </pc:sldChg>
      <pc:sldChg chg="del">
        <pc:chgData name="João Pedro Sousa Gaspar" userId="d5028388-3bb0-4b30-8288-f1267f4917bb" providerId="ADAL" clId="{45BB11CF-FC58-47B0-8994-DC8E91DCD405}" dt="2023-10-13T11:45:36.519" v="1731" actId="47"/>
        <pc:sldMkLst>
          <pc:docMk/>
          <pc:sldMk cId="0" sldId="287"/>
        </pc:sldMkLst>
      </pc:sldChg>
      <pc:sldChg chg="del">
        <pc:chgData name="João Pedro Sousa Gaspar" userId="d5028388-3bb0-4b30-8288-f1267f4917bb" providerId="ADAL" clId="{45BB11CF-FC58-47B0-8994-DC8E91DCD405}" dt="2023-10-13T11:45:36.647" v="1732" actId="47"/>
        <pc:sldMkLst>
          <pc:docMk/>
          <pc:sldMk cId="0" sldId="288"/>
        </pc:sldMkLst>
      </pc:sldChg>
      <pc:sldChg chg="del">
        <pc:chgData name="João Pedro Sousa Gaspar" userId="d5028388-3bb0-4b30-8288-f1267f4917bb" providerId="ADAL" clId="{45BB11CF-FC58-47B0-8994-DC8E91DCD405}" dt="2023-10-13T11:45:36.791" v="1733" actId="47"/>
        <pc:sldMkLst>
          <pc:docMk/>
          <pc:sldMk cId="0" sldId="289"/>
        </pc:sldMkLst>
      </pc:sldChg>
      <pc:sldChg chg="del">
        <pc:chgData name="João Pedro Sousa Gaspar" userId="d5028388-3bb0-4b30-8288-f1267f4917bb" providerId="ADAL" clId="{45BB11CF-FC58-47B0-8994-DC8E91DCD405}" dt="2023-10-13T11:45:37.378" v="1734" actId="47"/>
        <pc:sldMkLst>
          <pc:docMk/>
          <pc:sldMk cId="0" sldId="290"/>
        </pc:sldMkLst>
      </pc:sldChg>
      <pc:sldChg chg="del">
        <pc:chgData name="João Pedro Sousa Gaspar" userId="d5028388-3bb0-4b30-8288-f1267f4917bb" providerId="ADAL" clId="{45BB11CF-FC58-47B0-8994-DC8E91DCD405}" dt="2023-10-13T11:45:37.679" v="1735" actId="47"/>
        <pc:sldMkLst>
          <pc:docMk/>
          <pc:sldMk cId="0" sldId="291"/>
        </pc:sldMkLst>
      </pc:sldChg>
      <pc:sldChg chg="del">
        <pc:chgData name="João Pedro Sousa Gaspar" userId="d5028388-3bb0-4b30-8288-f1267f4917bb" providerId="ADAL" clId="{45BB11CF-FC58-47B0-8994-DC8E91DCD405}" dt="2023-10-13T11:45:37.899" v="1736" actId="47"/>
        <pc:sldMkLst>
          <pc:docMk/>
          <pc:sldMk cId="0" sldId="292"/>
        </pc:sldMkLst>
      </pc:sldChg>
      <pc:sldChg chg="del">
        <pc:chgData name="João Pedro Sousa Gaspar" userId="d5028388-3bb0-4b30-8288-f1267f4917bb" providerId="ADAL" clId="{45BB11CF-FC58-47B0-8994-DC8E91DCD405}" dt="2023-10-13T11:45:37.944" v="1737" actId="47"/>
        <pc:sldMkLst>
          <pc:docMk/>
          <pc:sldMk cId="0" sldId="293"/>
        </pc:sldMkLst>
      </pc:sldChg>
      <pc:sldChg chg="del">
        <pc:chgData name="João Pedro Sousa Gaspar" userId="d5028388-3bb0-4b30-8288-f1267f4917bb" providerId="ADAL" clId="{45BB11CF-FC58-47B0-8994-DC8E91DCD405}" dt="2023-10-13T11:45:38.067" v="1738" actId="47"/>
        <pc:sldMkLst>
          <pc:docMk/>
          <pc:sldMk cId="0" sldId="294"/>
        </pc:sldMkLst>
      </pc:sldChg>
      <pc:sldChg chg="del">
        <pc:chgData name="João Pedro Sousa Gaspar" userId="d5028388-3bb0-4b30-8288-f1267f4917bb" providerId="ADAL" clId="{45BB11CF-FC58-47B0-8994-DC8E91DCD405}" dt="2023-10-13T11:45:38.320" v="1739" actId="47"/>
        <pc:sldMkLst>
          <pc:docMk/>
          <pc:sldMk cId="0" sldId="295"/>
        </pc:sldMkLst>
      </pc:sldChg>
      <pc:sldChg chg="del">
        <pc:chgData name="João Pedro Sousa Gaspar" userId="d5028388-3bb0-4b30-8288-f1267f4917bb" providerId="ADAL" clId="{45BB11CF-FC58-47B0-8994-DC8E91DCD405}" dt="2023-10-13T11:45:38.703" v="1740" actId="47"/>
        <pc:sldMkLst>
          <pc:docMk/>
          <pc:sldMk cId="0" sldId="296"/>
        </pc:sldMkLst>
      </pc:sldChg>
      <pc:sldChg chg="del">
        <pc:chgData name="João Pedro Sousa Gaspar" userId="d5028388-3bb0-4b30-8288-f1267f4917bb" providerId="ADAL" clId="{45BB11CF-FC58-47B0-8994-DC8E91DCD405}" dt="2023-10-13T11:45:39.041" v="1741" actId="47"/>
        <pc:sldMkLst>
          <pc:docMk/>
          <pc:sldMk cId="0" sldId="297"/>
        </pc:sldMkLst>
      </pc:sldChg>
      <pc:sldChg chg="del">
        <pc:chgData name="João Pedro Sousa Gaspar" userId="d5028388-3bb0-4b30-8288-f1267f4917bb" providerId="ADAL" clId="{45BB11CF-FC58-47B0-8994-DC8E91DCD405}" dt="2023-10-13T11:45:39.447" v="1742" actId="47"/>
        <pc:sldMkLst>
          <pc:docMk/>
          <pc:sldMk cId="0" sldId="298"/>
        </pc:sldMkLst>
      </pc:sldChg>
      <pc:sldChg chg="del">
        <pc:chgData name="João Pedro Sousa Gaspar" userId="d5028388-3bb0-4b30-8288-f1267f4917bb" providerId="ADAL" clId="{45BB11CF-FC58-47B0-8994-DC8E91DCD405}" dt="2023-10-13T11:45:39.793" v="1743" actId="47"/>
        <pc:sldMkLst>
          <pc:docMk/>
          <pc:sldMk cId="0" sldId="299"/>
        </pc:sldMkLst>
      </pc:sldChg>
      <pc:sldChg chg="del">
        <pc:chgData name="João Pedro Sousa Gaspar" userId="d5028388-3bb0-4b30-8288-f1267f4917bb" providerId="ADAL" clId="{45BB11CF-FC58-47B0-8994-DC8E91DCD405}" dt="2023-10-13T11:45:40.083" v="1744" actId="47"/>
        <pc:sldMkLst>
          <pc:docMk/>
          <pc:sldMk cId="0" sldId="300"/>
        </pc:sldMkLst>
      </pc:sldChg>
      <pc:sldChg chg="del">
        <pc:chgData name="João Pedro Sousa Gaspar" userId="d5028388-3bb0-4b30-8288-f1267f4917bb" providerId="ADAL" clId="{45BB11CF-FC58-47B0-8994-DC8E91DCD405}" dt="2023-10-13T11:45:40.285" v="1745" actId="47"/>
        <pc:sldMkLst>
          <pc:docMk/>
          <pc:sldMk cId="0" sldId="301"/>
        </pc:sldMkLst>
      </pc:sldChg>
      <pc:sldChg chg="del">
        <pc:chgData name="João Pedro Sousa Gaspar" userId="d5028388-3bb0-4b30-8288-f1267f4917bb" providerId="ADAL" clId="{45BB11CF-FC58-47B0-8994-DC8E91DCD405}" dt="2023-10-13T11:45:40.625" v="1746" actId="47"/>
        <pc:sldMkLst>
          <pc:docMk/>
          <pc:sldMk cId="0" sldId="302"/>
        </pc:sldMkLst>
      </pc:sldChg>
      <pc:sldChg chg="del">
        <pc:chgData name="João Pedro Sousa Gaspar" userId="d5028388-3bb0-4b30-8288-f1267f4917bb" providerId="ADAL" clId="{45BB11CF-FC58-47B0-8994-DC8E91DCD405}" dt="2023-10-13T11:45:40.962" v="1747" actId="47"/>
        <pc:sldMkLst>
          <pc:docMk/>
          <pc:sldMk cId="0" sldId="303"/>
        </pc:sldMkLst>
      </pc:sldChg>
      <pc:sldChg chg="del">
        <pc:chgData name="João Pedro Sousa Gaspar" userId="d5028388-3bb0-4b30-8288-f1267f4917bb" providerId="ADAL" clId="{45BB11CF-FC58-47B0-8994-DC8E91DCD405}" dt="2023-10-13T11:45:41.886" v="1748" actId="47"/>
        <pc:sldMkLst>
          <pc:docMk/>
          <pc:sldMk cId="0" sldId="304"/>
        </pc:sldMkLst>
      </pc:sldChg>
      <pc:sldChg chg="add del modNotes">
        <pc:chgData name="João Pedro Sousa Gaspar" userId="d5028388-3bb0-4b30-8288-f1267f4917bb" providerId="ADAL" clId="{45BB11CF-FC58-47B0-8994-DC8E91DCD405}" dt="2023-10-13T11:45:34.178" v="1711" actId="47"/>
        <pc:sldMkLst>
          <pc:docMk/>
          <pc:sldMk cId="2955042727" sldId="305"/>
        </pc:sldMkLst>
      </pc:sldChg>
      <pc:sldChg chg="delSp modSp add mod">
        <pc:chgData name="João Pedro Sousa Gaspar" userId="d5028388-3bb0-4b30-8288-f1267f4917bb" providerId="ADAL" clId="{45BB11CF-FC58-47B0-8994-DC8E91DCD405}" dt="2023-10-19T18:13:17.369" v="1908" actId="1076"/>
        <pc:sldMkLst>
          <pc:docMk/>
          <pc:sldMk cId="1764321642" sldId="306"/>
        </pc:sldMkLst>
        <pc:spChg chg="mod">
          <ac:chgData name="João Pedro Sousa Gaspar" userId="d5028388-3bb0-4b30-8288-f1267f4917bb" providerId="ADAL" clId="{45BB11CF-FC58-47B0-8994-DC8E91DCD405}" dt="2023-10-19T18:13:14.592" v="1907" actId="1076"/>
          <ac:spMkLst>
            <pc:docMk/>
            <pc:sldMk cId="1764321642" sldId="306"/>
            <ac:spMk id="298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9T18:13:17.369" v="1908" actId="1076"/>
          <ac:spMkLst>
            <pc:docMk/>
            <pc:sldMk cId="1764321642" sldId="306"/>
            <ac:spMk id="299" creationId="{00000000-0000-0000-0000-000000000000}"/>
          </ac:spMkLst>
        </pc:spChg>
        <pc:grpChg chg="del">
          <ac:chgData name="João Pedro Sousa Gaspar" userId="d5028388-3bb0-4b30-8288-f1267f4917bb" providerId="ADAL" clId="{45BB11CF-FC58-47B0-8994-DC8E91DCD405}" dt="2023-10-19T18:13:12.843" v="1906" actId="478"/>
          <ac:grpSpMkLst>
            <pc:docMk/>
            <pc:sldMk cId="1764321642" sldId="306"/>
            <ac:grpSpMk id="301" creationId="{00000000-0000-0000-0000-000000000000}"/>
          </ac:grpSpMkLst>
        </pc:grpChg>
      </pc:sldChg>
      <pc:sldChg chg="addSp delSp modSp add del mod">
        <pc:chgData name="João Pedro Sousa Gaspar" userId="d5028388-3bb0-4b30-8288-f1267f4917bb" providerId="ADAL" clId="{45BB11CF-FC58-47B0-8994-DC8E91DCD405}" dt="2023-10-13T11:35:53.490" v="1293" actId="2696"/>
        <pc:sldMkLst>
          <pc:docMk/>
          <pc:sldMk cId="1972509180" sldId="306"/>
        </pc:sldMkLst>
        <pc:spChg chg="mod">
          <ac:chgData name="João Pedro Sousa Gaspar" userId="d5028388-3bb0-4b30-8288-f1267f4917bb" providerId="ADAL" clId="{45BB11CF-FC58-47B0-8994-DC8E91DCD405}" dt="2023-10-13T10:55:01.612" v="624" actId="20577"/>
          <ac:spMkLst>
            <pc:docMk/>
            <pc:sldMk cId="1972509180" sldId="306"/>
            <ac:spMk id="299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23:10.072" v="988"/>
          <ac:picMkLst>
            <pc:docMk/>
            <pc:sldMk cId="1972509180" sldId="306"/>
            <ac:picMk id="2" creationId="{E8757E38-A6A0-66FE-886F-90E5B7FFD04B}"/>
          </ac:picMkLst>
        </pc:picChg>
        <pc:picChg chg="add mod">
          <ac:chgData name="João Pedro Sousa Gaspar" userId="d5028388-3bb0-4b30-8288-f1267f4917bb" providerId="ADAL" clId="{45BB11CF-FC58-47B0-8994-DC8E91DCD405}" dt="2023-10-13T11:23:10.072" v="988"/>
          <ac:picMkLst>
            <pc:docMk/>
            <pc:sldMk cId="1972509180" sldId="306"/>
            <ac:picMk id="3" creationId="{C7459720-4E45-EB3E-FAAD-7A3F9C2F0D52}"/>
          </ac:picMkLst>
        </pc:picChg>
        <pc:picChg chg="del">
          <ac:chgData name="João Pedro Sousa Gaspar" userId="d5028388-3bb0-4b30-8288-f1267f4917bb" providerId="ADAL" clId="{45BB11CF-FC58-47B0-8994-DC8E91DCD405}" dt="2023-10-13T10:55:04.465" v="625" actId="478"/>
          <ac:picMkLst>
            <pc:docMk/>
            <pc:sldMk cId="1972509180" sldId="306"/>
            <ac:picMk id="1026" creationId="{4C4AEB14-A740-1D64-0068-6BB08235EDD4}"/>
          </ac:picMkLst>
        </pc:picChg>
        <pc:picChg chg="add mod">
          <ac:chgData name="João Pedro Sousa Gaspar" userId="d5028388-3bb0-4b30-8288-f1267f4917bb" providerId="ADAL" clId="{45BB11CF-FC58-47B0-8994-DC8E91DCD405}" dt="2023-10-13T10:55:34.367" v="633" actId="732"/>
          <ac:picMkLst>
            <pc:docMk/>
            <pc:sldMk cId="1972509180" sldId="306"/>
            <ac:picMk id="4098" creationId="{E47F24C7-627A-DED7-D2AC-0BB556C79448}"/>
          </ac:picMkLst>
        </pc:picChg>
      </pc:sldChg>
      <pc:sldChg chg="add del">
        <pc:chgData name="João Pedro Sousa Gaspar" userId="d5028388-3bb0-4b30-8288-f1267f4917bb" providerId="ADAL" clId="{45BB11CF-FC58-47B0-8994-DC8E91DCD405}" dt="2023-10-13T10:55:08.509" v="627"/>
        <pc:sldMkLst>
          <pc:docMk/>
          <pc:sldMk cId="2521092228" sldId="307"/>
        </pc:sldMkLst>
      </pc:sldChg>
      <pc:sldChg chg="addSp delSp modSp add mod">
        <pc:chgData name="João Pedro Sousa Gaspar" userId="d5028388-3bb0-4b30-8288-f1267f4917bb" providerId="ADAL" clId="{45BB11CF-FC58-47B0-8994-DC8E91DCD405}" dt="2023-10-13T11:44:46.464" v="1704"/>
        <pc:sldMkLst>
          <pc:docMk/>
          <pc:sldMk cId="3234325807" sldId="307"/>
        </pc:sldMkLst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3" creationId="{ABE696D3-5EF6-F1A6-5A10-E409ACAC7DC5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5" creationId="{80D6FF23-9E7C-F523-9695-6D4B5975DE08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7" creationId="{5530C107-E88A-2A97-CFFA-DB3E9DEE64C9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9" creationId="{482F9BDE-466D-2C80-2130-2D4EA945F1F0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11" creationId="{AE9BADDE-AAD6-83C5-2966-7B43A070365F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13" creationId="{ABA3F2EC-34A3-09BB-DB03-3E23BB136DDA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15" creationId="{953EE207-5AB2-4C09-869B-69983D1DE8E7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17" creationId="{DD630212-81FE-9573-2B0D-5D2B616E528D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19" creationId="{CC460E49-47EA-FDA1-2AB9-3A2A70B1AD3D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21" creationId="{8A426E67-D22B-5794-4F8E-2B43E47F7E02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23" creationId="{E0CC9E68-97C4-86AB-064B-CD5FE37AF52D}"/>
          </ac:spMkLst>
        </pc:spChg>
        <pc:spChg chg="add del mod">
          <ac:chgData name="João Pedro Sousa Gaspar" userId="d5028388-3bb0-4b30-8288-f1267f4917bb" providerId="ADAL" clId="{45BB11CF-FC58-47B0-8994-DC8E91DCD405}" dt="2023-10-13T11:01:13.774" v="695" actId="478"/>
          <ac:spMkLst>
            <pc:docMk/>
            <pc:sldMk cId="3234325807" sldId="307"/>
            <ac:spMk id="25" creationId="{5714326D-C38B-810F-B7F9-086BC446929E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27" creationId="{48CD6C31-3346-2824-18A8-C0F25ECE71EF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29" creationId="{09FB5D78-1727-8154-8601-95BB7DEB4497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31" creationId="{DC23C4F2-586A-2ACF-C104-41A026E3BE31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33" creationId="{58AFC33A-1FCD-439F-2297-BE7DFB78B50B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35" creationId="{DFBC1486-F4A2-8EAA-B516-680545174525}"/>
          </ac:spMkLst>
        </pc:spChg>
        <pc:spChg chg="add del mod">
          <ac:chgData name="João Pedro Sousa Gaspar" userId="d5028388-3bb0-4b30-8288-f1267f4917bb" providerId="ADAL" clId="{45BB11CF-FC58-47B0-8994-DC8E91DCD405}" dt="2023-10-13T11:01:27.279" v="698" actId="478"/>
          <ac:spMkLst>
            <pc:docMk/>
            <pc:sldMk cId="3234325807" sldId="307"/>
            <ac:spMk id="37" creationId="{3E6417F7-F27B-03B8-9ABE-F0E6BA445298}"/>
          </ac:spMkLst>
        </pc:spChg>
        <pc:spChg chg="add del mod">
          <ac:chgData name="João Pedro Sousa Gaspar" userId="d5028388-3bb0-4b30-8288-f1267f4917bb" providerId="ADAL" clId="{45BB11CF-FC58-47B0-8994-DC8E91DCD405}" dt="2023-10-13T11:01:34.193" v="701" actId="478"/>
          <ac:spMkLst>
            <pc:docMk/>
            <pc:sldMk cId="3234325807" sldId="307"/>
            <ac:spMk id="39" creationId="{FD082445-2282-9ECB-37C4-5E91ED70E3E7}"/>
          </ac:spMkLst>
        </pc:spChg>
        <pc:spChg chg="add del mod">
          <ac:chgData name="João Pedro Sousa Gaspar" userId="d5028388-3bb0-4b30-8288-f1267f4917bb" providerId="ADAL" clId="{45BB11CF-FC58-47B0-8994-DC8E91DCD405}" dt="2023-10-13T11:01:35.374" v="702" actId="478"/>
          <ac:spMkLst>
            <pc:docMk/>
            <pc:sldMk cId="3234325807" sldId="307"/>
            <ac:spMk id="41" creationId="{1B0E111B-DF2D-D0A4-FE50-DD2FB7B0C685}"/>
          </ac:spMkLst>
        </pc:spChg>
        <pc:spChg chg="add del mod">
          <ac:chgData name="João Pedro Sousa Gaspar" userId="d5028388-3bb0-4b30-8288-f1267f4917bb" providerId="ADAL" clId="{45BB11CF-FC58-47B0-8994-DC8E91DCD405}" dt="2023-10-13T11:01:38.616" v="704" actId="478"/>
          <ac:spMkLst>
            <pc:docMk/>
            <pc:sldMk cId="3234325807" sldId="307"/>
            <ac:spMk id="43" creationId="{2B00A9B7-66C9-3707-0314-B7357F387BA4}"/>
          </ac:spMkLst>
        </pc:spChg>
        <pc:spChg chg="add del mod">
          <ac:chgData name="João Pedro Sousa Gaspar" userId="d5028388-3bb0-4b30-8288-f1267f4917bb" providerId="ADAL" clId="{45BB11CF-FC58-47B0-8994-DC8E91DCD405}" dt="2023-10-13T11:02:06.400" v="719" actId="478"/>
          <ac:spMkLst>
            <pc:docMk/>
            <pc:sldMk cId="3234325807" sldId="307"/>
            <ac:spMk id="45" creationId="{433C8214-3F7D-1D9B-14FB-28141800F15B}"/>
          </ac:spMkLst>
        </pc:spChg>
        <pc:spChg chg="add del mod">
          <ac:chgData name="João Pedro Sousa Gaspar" userId="d5028388-3bb0-4b30-8288-f1267f4917bb" providerId="ADAL" clId="{45BB11CF-FC58-47B0-8994-DC8E91DCD405}" dt="2023-10-13T11:02:06.400" v="719" actId="478"/>
          <ac:spMkLst>
            <pc:docMk/>
            <pc:sldMk cId="3234325807" sldId="307"/>
            <ac:spMk id="47" creationId="{82B3D616-507C-0C57-3F59-EFFAE51D4902}"/>
          </ac:spMkLst>
        </pc:spChg>
        <pc:spChg chg="add mod">
          <ac:chgData name="João Pedro Sousa Gaspar" userId="d5028388-3bb0-4b30-8288-f1267f4917bb" providerId="ADAL" clId="{45BB11CF-FC58-47B0-8994-DC8E91DCD405}" dt="2023-10-13T11:02:24.938" v="752" actId="20577"/>
          <ac:spMkLst>
            <pc:docMk/>
            <pc:sldMk cId="3234325807" sldId="307"/>
            <ac:spMk id="48" creationId="{EC5F96F3-AA05-3987-5AFA-9B292B4CBFF3}"/>
          </ac:spMkLst>
        </pc:spChg>
        <pc:spChg chg="mod">
          <ac:chgData name="João Pedro Sousa Gaspar" userId="d5028388-3bb0-4b30-8288-f1267f4917bb" providerId="ADAL" clId="{45BB11CF-FC58-47B0-8994-DC8E91DCD405}" dt="2023-10-13T11:03:25.251" v="764" actId="14826"/>
          <ac:spMkLst>
            <pc:docMk/>
            <pc:sldMk cId="3234325807" sldId="307"/>
            <ac:spMk id="52" creationId="{C18ABF0C-04E6-911C-4458-5DF131B1F9EE}"/>
          </ac:spMkLst>
        </pc:spChg>
        <pc:spChg chg="mod">
          <ac:chgData name="João Pedro Sousa Gaspar" userId="d5028388-3bb0-4b30-8288-f1267f4917bb" providerId="ADAL" clId="{45BB11CF-FC58-47B0-8994-DC8E91DCD405}" dt="2023-10-13T11:03:25.251" v="764" actId="14826"/>
          <ac:spMkLst>
            <pc:docMk/>
            <pc:sldMk cId="3234325807" sldId="307"/>
            <ac:spMk id="53" creationId="{F8660C5E-85E8-3DCE-028A-D4EBDEEC4713}"/>
          </ac:spMkLst>
        </pc:spChg>
        <pc:spChg chg="mod">
          <ac:chgData name="João Pedro Sousa Gaspar" userId="d5028388-3bb0-4b30-8288-f1267f4917bb" providerId="ADAL" clId="{45BB11CF-FC58-47B0-8994-DC8E91DCD405}" dt="2023-10-13T11:03:25.251" v="764" actId="14826"/>
          <ac:spMkLst>
            <pc:docMk/>
            <pc:sldMk cId="3234325807" sldId="307"/>
            <ac:spMk id="54" creationId="{70745EE5-4A8B-E071-2B35-42C22C39E037}"/>
          </ac:spMkLst>
        </pc:spChg>
        <pc:spChg chg="mod">
          <ac:chgData name="João Pedro Sousa Gaspar" userId="d5028388-3bb0-4b30-8288-f1267f4917bb" providerId="ADAL" clId="{45BB11CF-FC58-47B0-8994-DC8E91DCD405}" dt="2023-10-13T11:03:25.251" v="764" actId="14826"/>
          <ac:spMkLst>
            <pc:docMk/>
            <pc:sldMk cId="3234325807" sldId="307"/>
            <ac:spMk id="55" creationId="{44D72FCD-C2BB-0E5B-D1CA-EDE73D794BB6}"/>
          </ac:spMkLst>
        </pc:spChg>
        <pc:spChg chg="add mod">
          <ac:chgData name="João Pedro Sousa Gaspar" userId="d5028388-3bb0-4b30-8288-f1267f4917bb" providerId="ADAL" clId="{45BB11CF-FC58-47B0-8994-DC8E91DCD405}" dt="2023-10-13T11:02:28.117" v="762" actId="20577"/>
          <ac:spMkLst>
            <pc:docMk/>
            <pc:sldMk cId="3234325807" sldId="307"/>
            <ac:spMk id="56" creationId="{669952B3-5485-D6DE-C967-0381332EECF4}"/>
          </ac:spMkLst>
        </pc:spChg>
        <pc:spChg chg="mod">
          <ac:chgData name="João Pedro Sousa Gaspar" userId="d5028388-3bb0-4b30-8288-f1267f4917bb" providerId="ADAL" clId="{45BB11CF-FC58-47B0-8994-DC8E91DCD405}" dt="2023-10-13T11:04:06.399" v="765" actId="14826"/>
          <ac:spMkLst>
            <pc:docMk/>
            <pc:sldMk cId="3234325807" sldId="307"/>
            <ac:spMk id="60" creationId="{FA492D8B-F4FA-76A1-A984-F7BD13CABE28}"/>
          </ac:spMkLst>
        </pc:spChg>
        <pc:spChg chg="mod">
          <ac:chgData name="João Pedro Sousa Gaspar" userId="d5028388-3bb0-4b30-8288-f1267f4917bb" providerId="ADAL" clId="{45BB11CF-FC58-47B0-8994-DC8E91DCD405}" dt="2023-10-13T11:04:06.399" v="765" actId="14826"/>
          <ac:spMkLst>
            <pc:docMk/>
            <pc:sldMk cId="3234325807" sldId="307"/>
            <ac:spMk id="61" creationId="{06ED6A5F-8971-82B6-97F1-EAB96861427E}"/>
          </ac:spMkLst>
        </pc:spChg>
        <pc:spChg chg="mod">
          <ac:chgData name="João Pedro Sousa Gaspar" userId="d5028388-3bb0-4b30-8288-f1267f4917bb" providerId="ADAL" clId="{45BB11CF-FC58-47B0-8994-DC8E91DCD405}" dt="2023-10-13T11:04:06.399" v="765" actId="14826"/>
          <ac:spMkLst>
            <pc:docMk/>
            <pc:sldMk cId="3234325807" sldId="307"/>
            <ac:spMk id="62" creationId="{9B2A75A6-F112-CE4A-3F46-F656516412B1}"/>
          </ac:spMkLst>
        </pc:spChg>
        <pc:spChg chg="mod">
          <ac:chgData name="João Pedro Sousa Gaspar" userId="d5028388-3bb0-4b30-8288-f1267f4917bb" providerId="ADAL" clId="{45BB11CF-FC58-47B0-8994-DC8E91DCD405}" dt="2023-10-13T11:04:06.399" v="765" actId="14826"/>
          <ac:spMkLst>
            <pc:docMk/>
            <pc:sldMk cId="3234325807" sldId="307"/>
            <ac:spMk id="63" creationId="{909C433C-2BA4-64E8-E508-F62F9B0083D5}"/>
          </ac:spMkLst>
        </pc:spChg>
        <pc:spChg chg="mod">
          <ac:chgData name="João Pedro Sousa Gaspar" userId="d5028388-3bb0-4b30-8288-f1267f4917bb" providerId="ADAL" clId="{45BB11CF-FC58-47B0-8994-DC8E91DCD405}" dt="2023-10-13T11:01:05.618" v="693" actId="1076"/>
          <ac:spMkLst>
            <pc:docMk/>
            <pc:sldMk cId="3234325807" sldId="307"/>
            <ac:spMk id="414" creationId="{00000000-0000-0000-0000-000000000000}"/>
          </ac:spMkLst>
        </pc:spChg>
        <pc:spChg chg="add del mod">
          <ac:chgData name="João Pedro Sousa Gaspar" userId="d5028388-3bb0-4b30-8288-f1267f4917bb" providerId="ADAL" clId="{45BB11CF-FC58-47B0-8994-DC8E91DCD405}" dt="2023-10-13T11:01:59.749" v="717" actId="1076"/>
          <ac:spMkLst>
            <pc:docMk/>
            <pc:sldMk cId="3234325807" sldId="307"/>
            <ac:spMk id="415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2:04.209" v="718" actId="478"/>
          <ac:spMkLst>
            <pc:docMk/>
            <pc:sldMk cId="3234325807" sldId="307"/>
            <ac:spMk id="416" creationId="{00000000-0000-0000-0000-000000000000}"/>
          </ac:spMkLst>
        </pc:spChg>
        <pc:spChg chg="add del mod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17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18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36.654" v="703" actId="478"/>
          <ac:spMkLst>
            <pc:docMk/>
            <pc:sldMk cId="3234325807" sldId="307"/>
            <ac:spMk id="419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33.151" v="700" actId="478"/>
          <ac:spMkLst>
            <pc:docMk/>
            <pc:sldMk cId="3234325807" sldId="307"/>
            <ac:spMk id="420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21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22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2:04.209" v="718" actId="478"/>
          <ac:spMkLst>
            <pc:docMk/>
            <pc:sldMk cId="3234325807" sldId="307"/>
            <ac:spMk id="423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24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31.897" v="699" actId="478"/>
          <ac:spMkLst>
            <pc:docMk/>
            <pc:sldMk cId="3234325807" sldId="307"/>
            <ac:spMk id="425" creationId="{00000000-0000-0000-0000-000000000000}"/>
          </ac:spMkLst>
        </pc:spChg>
        <pc:spChg chg="add del">
          <ac:chgData name="João Pedro Sousa Gaspar" userId="d5028388-3bb0-4b30-8288-f1267f4917bb" providerId="ADAL" clId="{45BB11CF-FC58-47B0-8994-DC8E91DCD405}" dt="2023-10-13T11:01:24.712" v="697" actId="478"/>
          <ac:spMkLst>
            <pc:docMk/>
            <pc:sldMk cId="3234325807" sldId="307"/>
            <ac:spMk id="426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03:18.797" v="763" actId="14826"/>
          <ac:spMkLst>
            <pc:docMk/>
            <pc:sldMk cId="3234325807" sldId="307"/>
            <ac:spMk id="43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03:18.797" v="763" actId="14826"/>
          <ac:spMkLst>
            <pc:docMk/>
            <pc:sldMk cId="3234325807" sldId="307"/>
            <ac:spMk id="43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03:18.797" v="763" actId="14826"/>
          <ac:spMkLst>
            <pc:docMk/>
            <pc:sldMk cId="3234325807" sldId="307"/>
            <ac:spMk id="432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03:18.797" v="763" actId="14826"/>
          <ac:spMkLst>
            <pc:docMk/>
            <pc:sldMk cId="3234325807" sldId="307"/>
            <ac:spMk id="433" creationId="{00000000-0000-0000-0000-000000000000}"/>
          </ac:spMkLst>
        </pc:spChg>
        <pc:grpChg chg="add mod">
          <ac:chgData name="João Pedro Sousa Gaspar" userId="d5028388-3bb0-4b30-8288-f1267f4917bb" providerId="ADAL" clId="{45BB11CF-FC58-47B0-8994-DC8E91DCD405}" dt="2023-10-13T11:03:25.251" v="764" actId="14826"/>
          <ac:grpSpMkLst>
            <pc:docMk/>
            <pc:sldMk cId="3234325807" sldId="307"/>
            <ac:grpSpMk id="49" creationId="{60D29A22-94FA-3A96-DA32-CABD04F3278E}"/>
          </ac:grpSpMkLst>
        </pc:grpChg>
        <pc:grpChg chg="mod">
          <ac:chgData name="João Pedro Sousa Gaspar" userId="d5028388-3bb0-4b30-8288-f1267f4917bb" providerId="ADAL" clId="{45BB11CF-FC58-47B0-8994-DC8E91DCD405}" dt="2023-10-13T11:03:25.251" v="764" actId="14826"/>
          <ac:grpSpMkLst>
            <pc:docMk/>
            <pc:sldMk cId="3234325807" sldId="307"/>
            <ac:grpSpMk id="51" creationId="{567DBAF2-DDDC-4715-68F5-093E0B8D9C74}"/>
          </ac:grpSpMkLst>
        </pc:grpChg>
        <pc:grpChg chg="add mod">
          <ac:chgData name="João Pedro Sousa Gaspar" userId="d5028388-3bb0-4b30-8288-f1267f4917bb" providerId="ADAL" clId="{45BB11CF-FC58-47B0-8994-DC8E91DCD405}" dt="2023-10-13T11:04:06.399" v="765" actId="14826"/>
          <ac:grpSpMkLst>
            <pc:docMk/>
            <pc:sldMk cId="3234325807" sldId="307"/>
            <ac:grpSpMk id="57" creationId="{80648B62-DCFB-09CD-5087-B67496A237FF}"/>
          </ac:grpSpMkLst>
        </pc:grpChg>
        <pc:grpChg chg="mod">
          <ac:chgData name="João Pedro Sousa Gaspar" userId="d5028388-3bb0-4b30-8288-f1267f4917bb" providerId="ADAL" clId="{45BB11CF-FC58-47B0-8994-DC8E91DCD405}" dt="2023-10-13T11:04:06.399" v="765" actId="14826"/>
          <ac:grpSpMkLst>
            <pc:docMk/>
            <pc:sldMk cId="3234325807" sldId="307"/>
            <ac:grpSpMk id="59" creationId="{453CE391-D920-85EF-7799-DDB3A0F01869}"/>
          </ac:grpSpMkLst>
        </pc:grpChg>
        <pc:grpChg chg="mod">
          <ac:chgData name="João Pedro Sousa Gaspar" userId="d5028388-3bb0-4b30-8288-f1267f4917bb" providerId="ADAL" clId="{45BB11CF-FC58-47B0-8994-DC8E91DCD405}" dt="2023-10-13T11:03:18.797" v="763" actId="14826"/>
          <ac:grpSpMkLst>
            <pc:docMk/>
            <pc:sldMk cId="3234325807" sldId="307"/>
            <ac:grpSpMk id="427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1:03:18.797" v="763" actId="14826"/>
          <ac:grpSpMkLst>
            <pc:docMk/>
            <pc:sldMk cId="3234325807" sldId="307"/>
            <ac:grpSpMk id="429" creationId="{00000000-0000-0000-0000-000000000000}"/>
          </ac:grpSpMkLst>
        </pc:grpChg>
        <pc:picChg chg="mod">
          <ac:chgData name="João Pedro Sousa Gaspar" userId="d5028388-3bb0-4b30-8288-f1267f4917bb" providerId="ADAL" clId="{45BB11CF-FC58-47B0-8994-DC8E91DCD405}" dt="2023-10-13T11:03:25.251" v="764" actId="14826"/>
          <ac:picMkLst>
            <pc:docMk/>
            <pc:sldMk cId="3234325807" sldId="307"/>
            <ac:picMk id="50" creationId="{5E7072CB-DF6F-9A34-25DE-6CB83B7F4258}"/>
          </ac:picMkLst>
        </pc:picChg>
        <pc:picChg chg="mod">
          <ac:chgData name="João Pedro Sousa Gaspar" userId="d5028388-3bb0-4b30-8288-f1267f4917bb" providerId="ADAL" clId="{45BB11CF-FC58-47B0-8994-DC8E91DCD405}" dt="2023-10-13T11:04:06.399" v="765" actId="14826"/>
          <ac:picMkLst>
            <pc:docMk/>
            <pc:sldMk cId="3234325807" sldId="307"/>
            <ac:picMk id="58" creationId="{7C8E7175-E157-D383-4864-B39B6B8B665F}"/>
          </ac:picMkLst>
        </pc:picChg>
        <pc:picChg chg="add mod">
          <ac:chgData name="João Pedro Sousa Gaspar" userId="d5028388-3bb0-4b30-8288-f1267f4917bb" providerId="ADAL" clId="{45BB11CF-FC58-47B0-8994-DC8E91DCD405}" dt="2023-10-13T11:44:46.464" v="1704"/>
          <ac:picMkLst>
            <pc:docMk/>
            <pc:sldMk cId="3234325807" sldId="307"/>
            <ac:picMk id="384" creationId="{73155089-679C-15E7-6B40-1E04724E7745}"/>
          </ac:picMkLst>
        </pc:picChg>
        <pc:picChg chg="add mod">
          <ac:chgData name="João Pedro Sousa Gaspar" userId="d5028388-3bb0-4b30-8288-f1267f4917bb" providerId="ADAL" clId="{45BB11CF-FC58-47B0-8994-DC8E91DCD405}" dt="2023-10-13T11:44:46.464" v="1704"/>
          <ac:picMkLst>
            <pc:docMk/>
            <pc:sldMk cId="3234325807" sldId="307"/>
            <ac:picMk id="385" creationId="{175D5C51-26FE-5A6B-E3C7-4966F512FF32}"/>
          </ac:picMkLst>
        </pc:picChg>
        <pc:picChg chg="mod">
          <ac:chgData name="João Pedro Sousa Gaspar" userId="d5028388-3bb0-4b30-8288-f1267f4917bb" providerId="ADAL" clId="{45BB11CF-FC58-47B0-8994-DC8E91DCD405}" dt="2023-10-13T11:03:18.797" v="763" actId="14826"/>
          <ac:picMkLst>
            <pc:docMk/>
            <pc:sldMk cId="3234325807" sldId="307"/>
            <ac:picMk id="428" creationId="{00000000-0000-0000-0000-000000000000}"/>
          </ac:picMkLst>
        </pc:picChg>
      </pc:sldChg>
      <pc:sldChg chg="addSp modSp add mod ord">
        <pc:chgData name="João Pedro Sousa Gaspar" userId="d5028388-3bb0-4b30-8288-f1267f4917bb" providerId="ADAL" clId="{45BB11CF-FC58-47B0-8994-DC8E91DCD405}" dt="2023-10-19T18:11:51.317" v="1904" actId="20577"/>
        <pc:sldMkLst>
          <pc:docMk/>
          <pc:sldMk cId="2301272967" sldId="308"/>
        </pc:sldMkLst>
        <pc:spChg chg="add mod">
          <ac:chgData name="João Pedro Sousa Gaspar" userId="d5028388-3bb0-4b30-8288-f1267f4917bb" providerId="ADAL" clId="{45BB11CF-FC58-47B0-8994-DC8E91DCD405}" dt="2023-10-13T11:19:01.695" v="903" actId="1076"/>
          <ac:spMkLst>
            <pc:docMk/>
            <pc:sldMk cId="2301272967" sldId="308"/>
            <ac:spMk id="2" creationId="{4E396AB8-591A-8942-06A2-48108F29EB46}"/>
          </ac:spMkLst>
        </pc:spChg>
        <pc:spChg chg="mod">
          <ac:chgData name="João Pedro Sousa Gaspar" userId="d5028388-3bb0-4b30-8288-f1267f4917bb" providerId="ADAL" clId="{45BB11CF-FC58-47B0-8994-DC8E91DCD405}" dt="2023-10-13T11:21:34.448" v="981" actId="14826"/>
          <ac:spMkLst>
            <pc:docMk/>
            <pc:sldMk cId="2301272967" sldId="308"/>
            <ac:spMk id="6" creationId="{F053D5E2-4572-9EB6-2F0C-3F83E851B868}"/>
          </ac:spMkLst>
        </pc:spChg>
        <pc:spChg chg="mod">
          <ac:chgData name="João Pedro Sousa Gaspar" userId="d5028388-3bb0-4b30-8288-f1267f4917bb" providerId="ADAL" clId="{45BB11CF-FC58-47B0-8994-DC8E91DCD405}" dt="2023-10-13T11:21:34.448" v="981" actId="14826"/>
          <ac:spMkLst>
            <pc:docMk/>
            <pc:sldMk cId="2301272967" sldId="308"/>
            <ac:spMk id="7" creationId="{566CBFE2-A22E-C45B-6FEA-33F603CD1F73}"/>
          </ac:spMkLst>
        </pc:spChg>
        <pc:spChg chg="mod">
          <ac:chgData name="João Pedro Sousa Gaspar" userId="d5028388-3bb0-4b30-8288-f1267f4917bb" providerId="ADAL" clId="{45BB11CF-FC58-47B0-8994-DC8E91DCD405}" dt="2023-10-13T11:21:34.448" v="981" actId="14826"/>
          <ac:spMkLst>
            <pc:docMk/>
            <pc:sldMk cId="2301272967" sldId="308"/>
            <ac:spMk id="8" creationId="{008F5D20-32EA-15DF-7FE7-DF5FA31DB3F1}"/>
          </ac:spMkLst>
        </pc:spChg>
        <pc:spChg chg="mod">
          <ac:chgData name="João Pedro Sousa Gaspar" userId="d5028388-3bb0-4b30-8288-f1267f4917bb" providerId="ADAL" clId="{45BB11CF-FC58-47B0-8994-DC8E91DCD405}" dt="2023-10-13T11:21:34.448" v="981" actId="14826"/>
          <ac:spMkLst>
            <pc:docMk/>
            <pc:sldMk cId="2301272967" sldId="308"/>
            <ac:spMk id="9" creationId="{8290A655-CB2F-7DA3-4D0D-ACBCBE0FABDC}"/>
          </ac:spMkLst>
        </pc:spChg>
        <pc:spChg chg="mod">
          <ac:chgData name="João Pedro Sousa Gaspar" userId="d5028388-3bb0-4b30-8288-f1267f4917bb" providerId="ADAL" clId="{45BB11CF-FC58-47B0-8994-DC8E91DCD405}" dt="2023-10-13T11:18:39.999" v="851" actId="1076"/>
          <ac:spMkLst>
            <pc:docMk/>
            <pc:sldMk cId="2301272967" sldId="308"/>
            <ac:spMk id="48" creationId="{EC5F96F3-AA05-3987-5AFA-9B292B4CBFF3}"/>
          </ac:spMkLst>
        </pc:spChg>
        <pc:spChg chg="mod">
          <ac:chgData name="João Pedro Sousa Gaspar" userId="d5028388-3bb0-4b30-8288-f1267f4917bb" providerId="ADAL" clId="{45BB11CF-FC58-47B0-8994-DC8E91DCD405}" dt="2023-10-13T11:20:05.422" v="971" actId="14826"/>
          <ac:spMkLst>
            <pc:docMk/>
            <pc:sldMk cId="2301272967" sldId="308"/>
            <ac:spMk id="52" creationId="{C18ABF0C-04E6-911C-4458-5DF131B1F9EE}"/>
          </ac:spMkLst>
        </pc:spChg>
        <pc:spChg chg="mod">
          <ac:chgData name="João Pedro Sousa Gaspar" userId="d5028388-3bb0-4b30-8288-f1267f4917bb" providerId="ADAL" clId="{45BB11CF-FC58-47B0-8994-DC8E91DCD405}" dt="2023-10-13T11:20:05.422" v="971" actId="14826"/>
          <ac:spMkLst>
            <pc:docMk/>
            <pc:sldMk cId="2301272967" sldId="308"/>
            <ac:spMk id="53" creationId="{F8660C5E-85E8-3DCE-028A-D4EBDEEC4713}"/>
          </ac:spMkLst>
        </pc:spChg>
        <pc:spChg chg="mod">
          <ac:chgData name="João Pedro Sousa Gaspar" userId="d5028388-3bb0-4b30-8288-f1267f4917bb" providerId="ADAL" clId="{45BB11CF-FC58-47B0-8994-DC8E91DCD405}" dt="2023-10-13T11:20:05.422" v="971" actId="14826"/>
          <ac:spMkLst>
            <pc:docMk/>
            <pc:sldMk cId="2301272967" sldId="308"/>
            <ac:spMk id="54" creationId="{70745EE5-4A8B-E071-2B35-42C22C39E037}"/>
          </ac:spMkLst>
        </pc:spChg>
        <pc:spChg chg="mod">
          <ac:chgData name="João Pedro Sousa Gaspar" userId="d5028388-3bb0-4b30-8288-f1267f4917bb" providerId="ADAL" clId="{45BB11CF-FC58-47B0-8994-DC8E91DCD405}" dt="2023-10-13T11:20:05.422" v="971" actId="14826"/>
          <ac:spMkLst>
            <pc:docMk/>
            <pc:sldMk cId="2301272967" sldId="308"/>
            <ac:spMk id="55" creationId="{44D72FCD-C2BB-0E5B-D1CA-EDE73D794BB6}"/>
          </ac:spMkLst>
        </pc:spChg>
        <pc:spChg chg="mod">
          <ac:chgData name="João Pedro Sousa Gaspar" userId="d5028388-3bb0-4b30-8288-f1267f4917bb" providerId="ADAL" clId="{45BB11CF-FC58-47B0-8994-DC8E91DCD405}" dt="2023-10-19T18:11:51.317" v="1904" actId="20577"/>
          <ac:spMkLst>
            <pc:docMk/>
            <pc:sldMk cId="2301272967" sldId="308"/>
            <ac:spMk id="56" creationId="{669952B3-5485-D6DE-C967-0381332EECF4}"/>
          </ac:spMkLst>
        </pc:spChg>
        <pc:spChg chg="mod">
          <ac:chgData name="João Pedro Sousa Gaspar" userId="d5028388-3bb0-4b30-8288-f1267f4917bb" providerId="ADAL" clId="{45BB11CF-FC58-47B0-8994-DC8E91DCD405}" dt="2023-10-13T11:20:48.011" v="973" actId="14826"/>
          <ac:spMkLst>
            <pc:docMk/>
            <pc:sldMk cId="2301272967" sldId="308"/>
            <ac:spMk id="60" creationId="{FA492D8B-F4FA-76A1-A984-F7BD13CABE28}"/>
          </ac:spMkLst>
        </pc:spChg>
        <pc:spChg chg="mod">
          <ac:chgData name="João Pedro Sousa Gaspar" userId="d5028388-3bb0-4b30-8288-f1267f4917bb" providerId="ADAL" clId="{45BB11CF-FC58-47B0-8994-DC8E91DCD405}" dt="2023-10-13T11:20:48.011" v="973" actId="14826"/>
          <ac:spMkLst>
            <pc:docMk/>
            <pc:sldMk cId="2301272967" sldId="308"/>
            <ac:spMk id="61" creationId="{06ED6A5F-8971-82B6-97F1-EAB96861427E}"/>
          </ac:spMkLst>
        </pc:spChg>
        <pc:spChg chg="mod">
          <ac:chgData name="João Pedro Sousa Gaspar" userId="d5028388-3bb0-4b30-8288-f1267f4917bb" providerId="ADAL" clId="{45BB11CF-FC58-47B0-8994-DC8E91DCD405}" dt="2023-10-13T11:20:48.011" v="973" actId="14826"/>
          <ac:spMkLst>
            <pc:docMk/>
            <pc:sldMk cId="2301272967" sldId="308"/>
            <ac:spMk id="62" creationId="{9B2A75A6-F112-CE4A-3F46-F656516412B1}"/>
          </ac:spMkLst>
        </pc:spChg>
        <pc:spChg chg="mod">
          <ac:chgData name="João Pedro Sousa Gaspar" userId="d5028388-3bb0-4b30-8288-f1267f4917bb" providerId="ADAL" clId="{45BB11CF-FC58-47B0-8994-DC8E91DCD405}" dt="2023-10-13T11:20:48.011" v="973" actId="14826"/>
          <ac:spMkLst>
            <pc:docMk/>
            <pc:sldMk cId="2301272967" sldId="308"/>
            <ac:spMk id="63" creationId="{909C433C-2BA4-64E8-E508-F62F9B0083D5}"/>
          </ac:spMkLst>
        </pc:spChg>
        <pc:spChg chg="mod">
          <ac:chgData name="João Pedro Sousa Gaspar" userId="d5028388-3bb0-4b30-8288-f1267f4917bb" providerId="ADAL" clId="{45BB11CF-FC58-47B0-8994-DC8E91DCD405}" dt="2023-10-13T13:58:33.296" v="1868" actId="20577"/>
          <ac:spMkLst>
            <pc:docMk/>
            <pc:sldMk cId="2301272967" sldId="308"/>
            <ac:spMk id="414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21:16.024" v="979" actId="20577"/>
          <ac:spMkLst>
            <pc:docMk/>
            <pc:sldMk cId="2301272967" sldId="308"/>
            <ac:spMk id="41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19:58.450" v="970" actId="14826"/>
          <ac:spMkLst>
            <pc:docMk/>
            <pc:sldMk cId="2301272967" sldId="308"/>
            <ac:spMk id="43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19:58.450" v="970" actId="14826"/>
          <ac:spMkLst>
            <pc:docMk/>
            <pc:sldMk cId="2301272967" sldId="308"/>
            <ac:spMk id="43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19:58.450" v="970" actId="14826"/>
          <ac:spMkLst>
            <pc:docMk/>
            <pc:sldMk cId="2301272967" sldId="308"/>
            <ac:spMk id="432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19:58.450" v="970" actId="14826"/>
          <ac:spMkLst>
            <pc:docMk/>
            <pc:sldMk cId="2301272967" sldId="308"/>
            <ac:spMk id="433" creationId="{00000000-0000-0000-0000-000000000000}"/>
          </ac:spMkLst>
        </pc:spChg>
        <pc:grpChg chg="add mod">
          <ac:chgData name="João Pedro Sousa Gaspar" userId="d5028388-3bb0-4b30-8288-f1267f4917bb" providerId="ADAL" clId="{45BB11CF-FC58-47B0-8994-DC8E91DCD405}" dt="2023-10-13T11:21:34.448" v="981" actId="14826"/>
          <ac:grpSpMkLst>
            <pc:docMk/>
            <pc:sldMk cId="2301272967" sldId="308"/>
            <ac:grpSpMk id="3" creationId="{4634DF2D-7FED-E420-9ED0-9BF1F1DA62FD}"/>
          </ac:grpSpMkLst>
        </pc:grpChg>
        <pc:grpChg chg="mod">
          <ac:chgData name="João Pedro Sousa Gaspar" userId="d5028388-3bb0-4b30-8288-f1267f4917bb" providerId="ADAL" clId="{45BB11CF-FC58-47B0-8994-DC8E91DCD405}" dt="2023-10-13T11:21:34.448" v="981" actId="14826"/>
          <ac:grpSpMkLst>
            <pc:docMk/>
            <pc:sldMk cId="2301272967" sldId="308"/>
            <ac:grpSpMk id="5" creationId="{B2A40867-47AF-30D6-032D-EA33B57F8DE2}"/>
          </ac:grpSpMkLst>
        </pc:grpChg>
        <pc:grpChg chg="mod">
          <ac:chgData name="João Pedro Sousa Gaspar" userId="d5028388-3bb0-4b30-8288-f1267f4917bb" providerId="ADAL" clId="{45BB11CF-FC58-47B0-8994-DC8E91DCD405}" dt="2023-10-13T11:20:05.422" v="971" actId="14826"/>
          <ac:grpSpMkLst>
            <pc:docMk/>
            <pc:sldMk cId="2301272967" sldId="308"/>
            <ac:grpSpMk id="49" creationId="{60D29A22-94FA-3A96-DA32-CABD04F3278E}"/>
          </ac:grpSpMkLst>
        </pc:grpChg>
        <pc:grpChg chg="mod">
          <ac:chgData name="João Pedro Sousa Gaspar" userId="d5028388-3bb0-4b30-8288-f1267f4917bb" providerId="ADAL" clId="{45BB11CF-FC58-47B0-8994-DC8E91DCD405}" dt="2023-10-13T11:20:05.422" v="971" actId="14826"/>
          <ac:grpSpMkLst>
            <pc:docMk/>
            <pc:sldMk cId="2301272967" sldId="308"/>
            <ac:grpSpMk id="51" creationId="{567DBAF2-DDDC-4715-68F5-093E0B8D9C74}"/>
          </ac:grpSpMkLst>
        </pc:grpChg>
        <pc:grpChg chg="mod">
          <ac:chgData name="João Pedro Sousa Gaspar" userId="d5028388-3bb0-4b30-8288-f1267f4917bb" providerId="ADAL" clId="{45BB11CF-FC58-47B0-8994-DC8E91DCD405}" dt="2023-10-13T11:20:48.011" v="973" actId="14826"/>
          <ac:grpSpMkLst>
            <pc:docMk/>
            <pc:sldMk cId="2301272967" sldId="308"/>
            <ac:grpSpMk id="57" creationId="{80648B62-DCFB-09CD-5087-B67496A237FF}"/>
          </ac:grpSpMkLst>
        </pc:grpChg>
        <pc:grpChg chg="mod">
          <ac:chgData name="João Pedro Sousa Gaspar" userId="d5028388-3bb0-4b30-8288-f1267f4917bb" providerId="ADAL" clId="{45BB11CF-FC58-47B0-8994-DC8E91DCD405}" dt="2023-10-13T11:20:48.011" v="973" actId="14826"/>
          <ac:grpSpMkLst>
            <pc:docMk/>
            <pc:sldMk cId="2301272967" sldId="308"/>
            <ac:grpSpMk id="59" creationId="{453CE391-D920-85EF-7799-DDB3A0F01869}"/>
          </ac:grpSpMkLst>
        </pc:grpChg>
        <pc:grpChg chg="mod">
          <ac:chgData name="João Pedro Sousa Gaspar" userId="d5028388-3bb0-4b30-8288-f1267f4917bb" providerId="ADAL" clId="{45BB11CF-FC58-47B0-8994-DC8E91DCD405}" dt="2023-10-13T11:19:58.450" v="970" actId="14826"/>
          <ac:grpSpMkLst>
            <pc:docMk/>
            <pc:sldMk cId="2301272967" sldId="308"/>
            <ac:grpSpMk id="427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1:19:58.450" v="970" actId="14826"/>
          <ac:grpSpMkLst>
            <pc:docMk/>
            <pc:sldMk cId="2301272967" sldId="308"/>
            <ac:grpSpMk id="429" creationId="{00000000-0000-0000-0000-000000000000}"/>
          </ac:grpSpMkLst>
        </pc:grpChg>
        <pc:picChg chg="mod">
          <ac:chgData name="João Pedro Sousa Gaspar" userId="d5028388-3bb0-4b30-8288-f1267f4917bb" providerId="ADAL" clId="{45BB11CF-FC58-47B0-8994-DC8E91DCD405}" dt="2023-10-13T11:21:34.448" v="981" actId="14826"/>
          <ac:picMkLst>
            <pc:docMk/>
            <pc:sldMk cId="2301272967" sldId="308"/>
            <ac:picMk id="4" creationId="{4A58F345-26D1-6B00-9933-16FB45DB0C46}"/>
          </ac:picMkLst>
        </pc:picChg>
        <pc:picChg chg="add mod">
          <ac:chgData name="João Pedro Sousa Gaspar" userId="d5028388-3bb0-4b30-8288-f1267f4917bb" providerId="ADAL" clId="{45BB11CF-FC58-47B0-8994-DC8E91DCD405}" dt="2023-10-13T11:23:23.859" v="990"/>
          <ac:picMkLst>
            <pc:docMk/>
            <pc:sldMk cId="2301272967" sldId="308"/>
            <ac:picMk id="10" creationId="{2C041422-2338-E652-92D0-4FACC7704713}"/>
          </ac:picMkLst>
        </pc:picChg>
        <pc:picChg chg="add mod">
          <ac:chgData name="João Pedro Sousa Gaspar" userId="d5028388-3bb0-4b30-8288-f1267f4917bb" providerId="ADAL" clId="{45BB11CF-FC58-47B0-8994-DC8E91DCD405}" dt="2023-10-13T11:23:23.859" v="990"/>
          <ac:picMkLst>
            <pc:docMk/>
            <pc:sldMk cId="2301272967" sldId="308"/>
            <ac:picMk id="11" creationId="{2CDDA12E-D434-CC46-66E6-1443E8ABB0E1}"/>
          </ac:picMkLst>
        </pc:picChg>
        <pc:picChg chg="mod">
          <ac:chgData name="João Pedro Sousa Gaspar" userId="d5028388-3bb0-4b30-8288-f1267f4917bb" providerId="ADAL" clId="{45BB11CF-FC58-47B0-8994-DC8E91DCD405}" dt="2023-10-13T11:20:05.422" v="971" actId="14826"/>
          <ac:picMkLst>
            <pc:docMk/>
            <pc:sldMk cId="2301272967" sldId="308"/>
            <ac:picMk id="50" creationId="{5E7072CB-DF6F-9A34-25DE-6CB83B7F4258}"/>
          </ac:picMkLst>
        </pc:picChg>
        <pc:picChg chg="mod">
          <ac:chgData name="João Pedro Sousa Gaspar" userId="d5028388-3bb0-4b30-8288-f1267f4917bb" providerId="ADAL" clId="{45BB11CF-FC58-47B0-8994-DC8E91DCD405}" dt="2023-10-13T11:20:48.011" v="973" actId="14826"/>
          <ac:picMkLst>
            <pc:docMk/>
            <pc:sldMk cId="2301272967" sldId="308"/>
            <ac:picMk id="58" creationId="{7C8E7175-E157-D383-4864-B39B6B8B665F}"/>
          </ac:picMkLst>
        </pc:picChg>
        <pc:picChg chg="mod">
          <ac:chgData name="João Pedro Sousa Gaspar" userId="d5028388-3bb0-4b30-8288-f1267f4917bb" providerId="ADAL" clId="{45BB11CF-FC58-47B0-8994-DC8E91DCD405}" dt="2023-10-13T11:19:58.450" v="970" actId="14826"/>
          <ac:picMkLst>
            <pc:docMk/>
            <pc:sldMk cId="2301272967" sldId="308"/>
            <ac:picMk id="428" creationId="{00000000-0000-0000-0000-000000000000}"/>
          </ac:picMkLst>
        </pc:picChg>
      </pc:sldChg>
      <pc:sldChg chg="addSp delSp modSp add del mod">
        <pc:chgData name="João Pedro Sousa Gaspar" userId="d5028388-3bb0-4b30-8288-f1267f4917bb" providerId="ADAL" clId="{45BB11CF-FC58-47B0-8994-DC8E91DCD405}" dt="2023-10-13T11:23:36.198" v="994" actId="47"/>
        <pc:sldMkLst>
          <pc:docMk/>
          <pc:sldMk cId="996694948" sldId="309"/>
        </pc:sldMkLst>
        <pc:spChg chg="mod">
          <ac:chgData name="João Pedro Sousa Gaspar" userId="d5028388-3bb0-4b30-8288-f1267f4917bb" providerId="ADAL" clId="{45BB11CF-FC58-47B0-8994-DC8E91DCD405}" dt="2023-10-13T11:09:42.491" v="822" actId="20577"/>
          <ac:spMkLst>
            <pc:docMk/>
            <pc:sldMk cId="996694948" sldId="309"/>
            <ac:spMk id="48" creationId="{EC5F96F3-AA05-3987-5AFA-9B292B4CBFF3}"/>
          </ac:spMkLst>
        </pc:spChg>
        <pc:spChg chg="mod">
          <ac:chgData name="João Pedro Sousa Gaspar" userId="d5028388-3bb0-4b30-8288-f1267f4917bb" providerId="ADAL" clId="{45BB11CF-FC58-47B0-8994-DC8E91DCD405}" dt="2023-10-13T11:09:46.186" v="832" actId="20577"/>
          <ac:spMkLst>
            <pc:docMk/>
            <pc:sldMk cId="996694948" sldId="309"/>
            <ac:spMk id="56" creationId="{669952B3-5485-D6DE-C967-0381332EECF4}"/>
          </ac:spMkLst>
        </pc:spChg>
        <pc:spChg chg="mod">
          <ac:chgData name="João Pedro Sousa Gaspar" userId="d5028388-3bb0-4b30-8288-f1267f4917bb" providerId="ADAL" clId="{45BB11CF-FC58-47B0-8994-DC8E91DCD405}" dt="2023-10-13T11:09:37.456" v="815" actId="20577"/>
          <ac:spMkLst>
            <pc:docMk/>
            <pc:sldMk cId="996694948" sldId="309"/>
            <ac:spMk id="415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23:32.126" v="993"/>
          <ac:picMkLst>
            <pc:docMk/>
            <pc:sldMk cId="996694948" sldId="309"/>
            <ac:picMk id="2" creationId="{826F1F0F-8C31-0AA1-3A19-D1EAA17E2E95}"/>
          </ac:picMkLst>
        </pc:picChg>
        <pc:picChg chg="add mod">
          <ac:chgData name="João Pedro Sousa Gaspar" userId="d5028388-3bb0-4b30-8288-f1267f4917bb" providerId="ADAL" clId="{45BB11CF-FC58-47B0-8994-DC8E91DCD405}" dt="2023-10-13T11:23:32.126" v="993"/>
          <ac:picMkLst>
            <pc:docMk/>
            <pc:sldMk cId="996694948" sldId="309"/>
            <ac:picMk id="3" creationId="{ECFEEE32-A86A-1812-C57E-9BB01FCFEBFA}"/>
          </ac:picMkLst>
        </pc:picChg>
        <pc:picChg chg="add del">
          <ac:chgData name="João Pedro Sousa Gaspar" userId="d5028388-3bb0-4b30-8288-f1267f4917bb" providerId="ADAL" clId="{45BB11CF-FC58-47B0-8994-DC8E91DCD405}" dt="2023-10-13T11:23:29.683" v="992" actId="478"/>
          <ac:picMkLst>
            <pc:docMk/>
            <pc:sldMk cId="996694948" sldId="309"/>
            <ac:picMk id="5122" creationId="{9D506842-F6B1-1E28-0933-682D6466F901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3:58:38.599" v="1875" actId="20577"/>
        <pc:sldMkLst>
          <pc:docMk/>
          <pc:sldMk cId="2064776601" sldId="310"/>
        </pc:sldMkLst>
        <pc:spChg chg="del">
          <ac:chgData name="João Pedro Sousa Gaspar" userId="d5028388-3bb0-4b30-8288-f1267f4917bb" providerId="ADAL" clId="{45BB11CF-FC58-47B0-8994-DC8E91DCD405}" dt="2023-10-13T11:19:10.974" v="905" actId="478"/>
          <ac:spMkLst>
            <pc:docMk/>
            <pc:sldMk cId="2064776601" sldId="310"/>
            <ac:spMk id="2" creationId="{4E396AB8-591A-8942-06A2-48108F29EB46}"/>
          </ac:spMkLst>
        </pc:spChg>
        <pc:spChg chg="mod">
          <ac:chgData name="João Pedro Sousa Gaspar" userId="d5028388-3bb0-4b30-8288-f1267f4917bb" providerId="ADAL" clId="{45BB11CF-FC58-47B0-8994-DC8E91DCD405}" dt="2023-10-13T11:19:39.587" v="955" actId="20577"/>
          <ac:spMkLst>
            <pc:docMk/>
            <pc:sldMk cId="2064776601" sldId="310"/>
            <ac:spMk id="48" creationId="{EC5F96F3-AA05-3987-5AFA-9B292B4CBFF3}"/>
          </ac:spMkLst>
        </pc:spChg>
        <pc:spChg chg="mod">
          <ac:chgData name="João Pedro Sousa Gaspar" userId="d5028388-3bb0-4b30-8288-f1267f4917bb" providerId="ADAL" clId="{45BB11CF-FC58-47B0-8994-DC8E91DCD405}" dt="2023-10-13T11:22:31.749" v="985" actId="14826"/>
          <ac:spMkLst>
            <pc:docMk/>
            <pc:sldMk cId="2064776601" sldId="310"/>
            <ac:spMk id="52" creationId="{C18ABF0C-04E6-911C-4458-5DF131B1F9EE}"/>
          </ac:spMkLst>
        </pc:spChg>
        <pc:spChg chg="mod">
          <ac:chgData name="João Pedro Sousa Gaspar" userId="d5028388-3bb0-4b30-8288-f1267f4917bb" providerId="ADAL" clId="{45BB11CF-FC58-47B0-8994-DC8E91DCD405}" dt="2023-10-13T11:22:31.749" v="985" actId="14826"/>
          <ac:spMkLst>
            <pc:docMk/>
            <pc:sldMk cId="2064776601" sldId="310"/>
            <ac:spMk id="53" creationId="{F8660C5E-85E8-3DCE-028A-D4EBDEEC4713}"/>
          </ac:spMkLst>
        </pc:spChg>
        <pc:spChg chg="mod">
          <ac:chgData name="João Pedro Sousa Gaspar" userId="d5028388-3bb0-4b30-8288-f1267f4917bb" providerId="ADAL" clId="{45BB11CF-FC58-47B0-8994-DC8E91DCD405}" dt="2023-10-13T11:22:31.749" v="985" actId="14826"/>
          <ac:spMkLst>
            <pc:docMk/>
            <pc:sldMk cId="2064776601" sldId="310"/>
            <ac:spMk id="54" creationId="{70745EE5-4A8B-E071-2B35-42C22C39E037}"/>
          </ac:spMkLst>
        </pc:spChg>
        <pc:spChg chg="mod">
          <ac:chgData name="João Pedro Sousa Gaspar" userId="d5028388-3bb0-4b30-8288-f1267f4917bb" providerId="ADAL" clId="{45BB11CF-FC58-47B0-8994-DC8E91DCD405}" dt="2023-10-13T11:22:31.749" v="985" actId="14826"/>
          <ac:spMkLst>
            <pc:docMk/>
            <pc:sldMk cId="2064776601" sldId="310"/>
            <ac:spMk id="55" creationId="{44D72FCD-C2BB-0E5B-D1CA-EDE73D794BB6}"/>
          </ac:spMkLst>
        </pc:spChg>
        <pc:spChg chg="mod">
          <ac:chgData name="João Pedro Sousa Gaspar" userId="d5028388-3bb0-4b30-8288-f1267f4917bb" providerId="ADAL" clId="{45BB11CF-FC58-47B0-8994-DC8E91DCD405}" dt="2023-10-13T11:19:46.221" v="969" actId="20577"/>
          <ac:spMkLst>
            <pc:docMk/>
            <pc:sldMk cId="2064776601" sldId="310"/>
            <ac:spMk id="56" creationId="{669952B3-5485-D6DE-C967-0381332EECF4}"/>
          </ac:spMkLst>
        </pc:spChg>
        <pc:spChg chg="mod">
          <ac:chgData name="João Pedro Sousa Gaspar" userId="d5028388-3bb0-4b30-8288-f1267f4917bb" providerId="ADAL" clId="{45BB11CF-FC58-47B0-8994-DC8E91DCD405}" dt="2023-10-13T11:22:43.816" v="986" actId="14826"/>
          <ac:spMkLst>
            <pc:docMk/>
            <pc:sldMk cId="2064776601" sldId="310"/>
            <ac:spMk id="60" creationId="{FA492D8B-F4FA-76A1-A984-F7BD13CABE28}"/>
          </ac:spMkLst>
        </pc:spChg>
        <pc:spChg chg="mod">
          <ac:chgData name="João Pedro Sousa Gaspar" userId="d5028388-3bb0-4b30-8288-f1267f4917bb" providerId="ADAL" clId="{45BB11CF-FC58-47B0-8994-DC8E91DCD405}" dt="2023-10-13T11:22:43.816" v="986" actId="14826"/>
          <ac:spMkLst>
            <pc:docMk/>
            <pc:sldMk cId="2064776601" sldId="310"/>
            <ac:spMk id="61" creationId="{06ED6A5F-8971-82B6-97F1-EAB96861427E}"/>
          </ac:spMkLst>
        </pc:spChg>
        <pc:spChg chg="mod">
          <ac:chgData name="João Pedro Sousa Gaspar" userId="d5028388-3bb0-4b30-8288-f1267f4917bb" providerId="ADAL" clId="{45BB11CF-FC58-47B0-8994-DC8E91DCD405}" dt="2023-10-13T11:22:43.816" v="986" actId="14826"/>
          <ac:spMkLst>
            <pc:docMk/>
            <pc:sldMk cId="2064776601" sldId="310"/>
            <ac:spMk id="62" creationId="{9B2A75A6-F112-CE4A-3F46-F656516412B1}"/>
          </ac:spMkLst>
        </pc:spChg>
        <pc:spChg chg="mod">
          <ac:chgData name="João Pedro Sousa Gaspar" userId="d5028388-3bb0-4b30-8288-f1267f4917bb" providerId="ADAL" clId="{45BB11CF-FC58-47B0-8994-DC8E91DCD405}" dt="2023-10-13T11:22:43.816" v="986" actId="14826"/>
          <ac:spMkLst>
            <pc:docMk/>
            <pc:sldMk cId="2064776601" sldId="310"/>
            <ac:spMk id="63" creationId="{909C433C-2BA4-64E8-E508-F62F9B0083D5}"/>
          </ac:spMkLst>
        </pc:spChg>
        <pc:spChg chg="mod">
          <ac:chgData name="João Pedro Sousa Gaspar" userId="d5028388-3bb0-4b30-8288-f1267f4917bb" providerId="ADAL" clId="{45BB11CF-FC58-47B0-8994-DC8E91DCD405}" dt="2023-10-13T13:58:38.599" v="1875" actId="20577"/>
          <ac:spMkLst>
            <pc:docMk/>
            <pc:sldMk cId="2064776601" sldId="310"/>
            <ac:spMk id="414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19:42.110" v="960" actId="20577"/>
          <ac:spMkLst>
            <pc:docMk/>
            <pc:sldMk cId="2064776601" sldId="310"/>
            <ac:spMk id="41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22:23.619" v="984" actId="14826"/>
          <ac:spMkLst>
            <pc:docMk/>
            <pc:sldMk cId="2064776601" sldId="310"/>
            <ac:spMk id="43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22:23.619" v="984" actId="14826"/>
          <ac:spMkLst>
            <pc:docMk/>
            <pc:sldMk cId="2064776601" sldId="310"/>
            <ac:spMk id="43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22:23.619" v="984" actId="14826"/>
          <ac:spMkLst>
            <pc:docMk/>
            <pc:sldMk cId="2064776601" sldId="310"/>
            <ac:spMk id="432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22:23.619" v="984" actId="14826"/>
          <ac:spMkLst>
            <pc:docMk/>
            <pc:sldMk cId="2064776601" sldId="310"/>
            <ac:spMk id="433" creationId="{00000000-0000-0000-0000-000000000000}"/>
          </ac:spMkLst>
        </pc:spChg>
        <pc:grpChg chg="del">
          <ac:chgData name="João Pedro Sousa Gaspar" userId="d5028388-3bb0-4b30-8288-f1267f4917bb" providerId="ADAL" clId="{45BB11CF-FC58-47B0-8994-DC8E91DCD405}" dt="2023-10-13T11:19:10.974" v="905" actId="478"/>
          <ac:grpSpMkLst>
            <pc:docMk/>
            <pc:sldMk cId="2064776601" sldId="310"/>
            <ac:grpSpMk id="3" creationId="{4634DF2D-7FED-E420-9ED0-9BF1F1DA62FD}"/>
          </ac:grpSpMkLst>
        </pc:grpChg>
        <pc:grpChg chg="mod">
          <ac:chgData name="João Pedro Sousa Gaspar" userId="d5028388-3bb0-4b30-8288-f1267f4917bb" providerId="ADAL" clId="{45BB11CF-FC58-47B0-8994-DC8E91DCD405}" dt="2023-10-13T11:22:31.749" v="985" actId="14826"/>
          <ac:grpSpMkLst>
            <pc:docMk/>
            <pc:sldMk cId="2064776601" sldId="310"/>
            <ac:grpSpMk id="49" creationId="{60D29A22-94FA-3A96-DA32-CABD04F3278E}"/>
          </ac:grpSpMkLst>
        </pc:grpChg>
        <pc:grpChg chg="mod">
          <ac:chgData name="João Pedro Sousa Gaspar" userId="d5028388-3bb0-4b30-8288-f1267f4917bb" providerId="ADAL" clId="{45BB11CF-FC58-47B0-8994-DC8E91DCD405}" dt="2023-10-13T11:22:31.749" v="985" actId="14826"/>
          <ac:grpSpMkLst>
            <pc:docMk/>
            <pc:sldMk cId="2064776601" sldId="310"/>
            <ac:grpSpMk id="51" creationId="{567DBAF2-DDDC-4715-68F5-093E0B8D9C74}"/>
          </ac:grpSpMkLst>
        </pc:grpChg>
        <pc:grpChg chg="mod">
          <ac:chgData name="João Pedro Sousa Gaspar" userId="d5028388-3bb0-4b30-8288-f1267f4917bb" providerId="ADAL" clId="{45BB11CF-FC58-47B0-8994-DC8E91DCD405}" dt="2023-10-13T11:22:43.816" v="986" actId="14826"/>
          <ac:grpSpMkLst>
            <pc:docMk/>
            <pc:sldMk cId="2064776601" sldId="310"/>
            <ac:grpSpMk id="57" creationId="{80648B62-DCFB-09CD-5087-B67496A237FF}"/>
          </ac:grpSpMkLst>
        </pc:grpChg>
        <pc:grpChg chg="mod">
          <ac:chgData name="João Pedro Sousa Gaspar" userId="d5028388-3bb0-4b30-8288-f1267f4917bb" providerId="ADAL" clId="{45BB11CF-FC58-47B0-8994-DC8E91DCD405}" dt="2023-10-13T11:22:43.816" v="986" actId="14826"/>
          <ac:grpSpMkLst>
            <pc:docMk/>
            <pc:sldMk cId="2064776601" sldId="310"/>
            <ac:grpSpMk id="59" creationId="{453CE391-D920-85EF-7799-DDB3A0F01869}"/>
          </ac:grpSpMkLst>
        </pc:grpChg>
        <pc:grpChg chg="mod">
          <ac:chgData name="João Pedro Sousa Gaspar" userId="d5028388-3bb0-4b30-8288-f1267f4917bb" providerId="ADAL" clId="{45BB11CF-FC58-47B0-8994-DC8E91DCD405}" dt="2023-10-13T11:22:23.619" v="984" actId="14826"/>
          <ac:grpSpMkLst>
            <pc:docMk/>
            <pc:sldMk cId="2064776601" sldId="310"/>
            <ac:grpSpMk id="427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1:22:23.619" v="984" actId="14826"/>
          <ac:grpSpMkLst>
            <pc:docMk/>
            <pc:sldMk cId="2064776601" sldId="310"/>
            <ac:grpSpMk id="429" creationId="{00000000-0000-0000-0000-000000000000}"/>
          </ac:grpSpMkLst>
        </pc:grpChg>
        <pc:picChg chg="add mod">
          <ac:chgData name="João Pedro Sousa Gaspar" userId="d5028388-3bb0-4b30-8288-f1267f4917bb" providerId="ADAL" clId="{45BB11CF-FC58-47B0-8994-DC8E91DCD405}" dt="2023-10-13T11:23:26.681" v="991"/>
          <ac:picMkLst>
            <pc:docMk/>
            <pc:sldMk cId="2064776601" sldId="310"/>
            <ac:picMk id="10" creationId="{7B31E471-D4BC-A09F-7B18-D27045C9F9C7}"/>
          </ac:picMkLst>
        </pc:picChg>
        <pc:picChg chg="add mod">
          <ac:chgData name="João Pedro Sousa Gaspar" userId="d5028388-3bb0-4b30-8288-f1267f4917bb" providerId="ADAL" clId="{45BB11CF-FC58-47B0-8994-DC8E91DCD405}" dt="2023-10-13T11:23:26.681" v="991"/>
          <ac:picMkLst>
            <pc:docMk/>
            <pc:sldMk cId="2064776601" sldId="310"/>
            <ac:picMk id="11" creationId="{5420EC09-70D1-05AD-438A-D796CBEDBFC5}"/>
          </ac:picMkLst>
        </pc:picChg>
        <pc:picChg chg="mod">
          <ac:chgData name="João Pedro Sousa Gaspar" userId="d5028388-3bb0-4b30-8288-f1267f4917bb" providerId="ADAL" clId="{45BB11CF-FC58-47B0-8994-DC8E91DCD405}" dt="2023-10-13T11:22:31.749" v="985" actId="14826"/>
          <ac:picMkLst>
            <pc:docMk/>
            <pc:sldMk cId="2064776601" sldId="310"/>
            <ac:picMk id="50" creationId="{5E7072CB-DF6F-9A34-25DE-6CB83B7F4258}"/>
          </ac:picMkLst>
        </pc:picChg>
        <pc:picChg chg="mod">
          <ac:chgData name="João Pedro Sousa Gaspar" userId="d5028388-3bb0-4b30-8288-f1267f4917bb" providerId="ADAL" clId="{45BB11CF-FC58-47B0-8994-DC8E91DCD405}" dt="2023-10-13T11:22:43.816" v="986" actId="14826"/>
          <ac:picMkLst>
            <pc:docMk/>
            <pc:sldMk cId="2064776601" sldId="310"/>
            <ac:picMk id="58" creationId="{7C8E7175-E157-D383-4864-B39B6B8B665F}"/>
          </ac:picMkLst>
        </pc:picChg>
        <pc:picChg chg="mod">
          <ac:chgData name="João Pedro Sousa Gaspar" userId="d5028388-3bb0-4b30-8288-f1267f4917bb" providerId="ADAL" clId="{45BB11CF-FC58-47B0-8994-DC8E91DCD405}" dt="2023-10-13T11:22:23.619" v="984" actId="14826"/>
          <ac:picMkLst>
            <pc:docMk/>
            <pc:sldMk cId="2064776601" sldId="310"/>
            <ac:picMk id="428" creationId="{00000000-0000-0000-0000-000000000000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1:33:16.427" v="1189" actId="931"/>
        <pc:sldMkLst>
          <pc:docMk/>
          <pc:sldMk cId="3359840160" sldId="311"/>
        </pc:sldMkLst>
        <pc:picChg chg="add del mod ord">
          <ac:chgData name="João Pedro Sousa Gaspar" userId="d5028388-3bb0-4b30-8288-f1267f4917bb" providerId="ADAL" clId="{45BB11CF-FC58-47B0-8994-DC8E91DCD405}" dt="2023-10-13T11:33:16.427" v="1189" actId="931"/>
          <ac:picMkLst>
            <pc:docMk/>
            <pc:sldMk cId="3359840160" sldId="311"/>
            <ac:picMk id="3" creationId="{A28F689E-088C-2C9F-83BA-4C78EC985F85}"/>
          </ac:picMkLst>
        </pc:picChg>
        <pc:picChg chg="add del">
          <ac:chgData name="João Pedro Sousa Gaspar" userId="d5028388-3bb0-4b30-8288-f1267f4917bb" providerId="ADAL" clId="{45BB11CF-FC58-47B0-8994-DC8E91DCD405}" dt="2023-10-13T11:33:15.437" v="1188" actId="478"/>
          <ac:picMkLst>
            <pc:docMk/>
            <pc:sldMk cId="3359840160" sldId="311"/>
            <ac:picMk id="7172" creationId="{74025F30-FBE7-87E0-5551-F555136A0C4B}"/>
          </ac:picMkLst>
        </pc:picChg>
      </pc:sldChg>
      <pc:sldChg chg="addSp delSp modSp add del mod ord">
        <pc:chgData name="João Pedro Sousa Gaspar" userId="d5028388-3bb0-4b30-8288-f1267f4917bb" providerId="ADAL" clId="{45BB11CF-FC58-47B0-8994-DC8E91DCD405}" dt="2023-10-13T11:30:42.786" v="1135" actId="2696"/>
        <pc:sldMkLst>
          <pc:docMk/>
          <pc:sldMk cId="3971040947" sldId="311"/>
        </pc:sldMkLst>
        <pc:spChg chg="add del mod">
          <ac:chgData name="João Pedro Sousa Gaspar" userId="d5028388-3bb0-4b30-8288-f1267f4917bb" providerId="ADAL" clId="{45BB11CF-FC58-47B0-8994-DC8E91DCD405}" dt="2023-10-13T11:26:37.231" v="1081" actId="478"/>
          <ac:spMkLst>
            <pc:docMk/>
            <pc:sldMk cId="3971040947" sldId="311"/>
            <ac:spMk id="3" creationId="{42FD0544-F493-8FD7-C38C-C9F413F4EB70}"/>
          </ac:spMkLst>
        </pc:spChg>
        <pc:spChg chg="mod">
          <ac:chgData name="João Pedro Sousa Gaspar" userId="d5028388-3bb0-4b30-8288-f1267f4917bb" providerId="ADAL" clId="{45BB11CF-FC58-47B0-8994-DC8E91DCD405}" dt="2023-10-13T11:25:58.346" v="1078" actId="20577"/>
          <ac:spMkLst>
            <pc:docMk/>
            <pc:sldMk cId="3971040947" sldId="311"/>
            <ac:spMk id="523" creationId="{00000000-0000-0000-0000-000000000000}"/>
          </ac:spMkLst>
        </pc:spChg>
        <pc:spChg chg="del">
          <ac:chgData name="João Pedro Sousa Gaspar" userId="d5028388-3bb0-4b30-8288-f1267f4917bb" providerId="ADAL" clId="{45BB11CF-FC58-47B0-8994-DC8E91DCD405}" dt="2023-10-13T11:26:36.056" v="1080" actId="478"/>
          <ac:spMkLst>
            <pc:docMk/>
            <pc:sldMk cId="3971040947" sldId="311"/>
            <ac:spMk id="524" creationId="{00000000-0000-0000-0000-000000000000}"/>
          </ac:spMkLst>
        </pc:spChg>
        <pc:picChg chg="add del mod">
          <ac:chgData name="João Pedro Sousa Gaspar" userId="d5028388-3bb0-4b30-8288-f1267f4917bb" providerId="ADAL" clId="{45BB11CF-FC58-47B0-8994-DC8E91DCD405}" dt="2023-10-13T11:30:10.411" v="1118" actId="478"/>
          <ac:picMkLst>
            <pc:docMk/>
            <pc:sldMk cId="3971040947" sldId="311"/>
            <ac:picMk id="4" creationId="{17E4A79E-18D6-D1CC-9A6C-5064EF14407F}"/>
          </ac:picMkLst>
        </pc:picChg>
        <pc:picChg chg="del">
          <ac:chgData name="João Pedro Sousa Gaspar" userId="d5028388-3bb0-4b30-8288-f1267f4917bb" providerId="ADAL" clId="{45BB11CF-FC58-47B0-8994-DC8E91DCD405}" dt="2023-10-13T11:26:00.043" v="1079" actId="478"/>
          <ac:picMkLst>
            <pc:docMk/>
            <pc:sldMk cId="3971040947" sldId="311"/>
            <ac:picMk id="520" creationId="{00000000-0000-0000-0000-000000000000}"/>
          </ac:picMkLst>
        </pc:picChg>
        <pc:picChg chg="add mod">
          <ac:chgData name="João Pedro Sousa Gaspar" userId="d5028388-3bb0-4b30-8288-f1267f4917bb" providerId="ADAL" clId="{45BB11CF-FC58-47B0-8994-DC8E91DCD405}" dt="2023-10-13T11:30:19.515" v="1126" actId="14100"/>
          <ac:picMkLst>
            <pc:docMk/>
            <pc:sldMk cId="3971040947" sldId="311"/>
            <ac:picMk id="7170" creationId="{78368EA0-C702-B6C9-586F-824DD64407B9}"/>
          </ac:picMkLst>
        </pc:picChg>
        <pc:picChg chg="add mod">
          <ac:chgData name="João Pedro Sousa Gaspar" userId="d5028388-3bb0-4b30-8288-f1267f4917bb" providerId="ADAL" clId="{45BB11CF-FC58-47B0-8994-DC8E91DCD405}" dt="2023-10-13T11:30:13.245" v="1121" actId="1076"/>
          <ac:picMkLst>
            <pc:docMk/>
            <pc:sldMk cId="3971040947" sldId="311"/>
            <ac:picMk id="7172" creationId="{74025F30-FBE7-87E0-5551-F555136A0C4B}"/>
          </ac:picMkLst>
        </pc:picChg>
        <pc:picChg chg="add mod">
          <ac:chgData name="João Pedro Sousa Gaspar" userId="d5028388-3bb0-4b30-8288-f1267f4917bb" providerId="ADAL" clId="{45BB11CF-FC58-47B0-8994-DC8E91DCD405}" dt="2023-10-13T11:30:17.881" v="1125" actId="1076"/>
          <ac:picMkLst>
            <pc:docMk/>
            <pc:sldMk cId="3971040947" sldId="311"/>
            <ac:picMk id="7174" creationId="{E2BB0D6A-0C34-173B-3530-8CAEBB94567E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9T18:12:40.069" v="1905" actId="20577"/>
        <pc:sldMkLst>
          <pc:docMk/>
          <pc:sldMk cId="3420419709" sldId="312"/>
        </pc:sldMkLst>
        <pc:spChg chg="mod">
          <ac:chgData name="João Pedro Sousa Gaspar" userId="d5028388-3bb0-4b30-8288-f1267f4917bb" providerId="ADAL" clId="{45BB11CF-FC58-47B0-8994-DC8E91DCD405}" dt="2023-10-19T18:12:40.069" v="1905" actId="20577"/>
          <ac:spMkLst>
            <pc:docMk/>
            <pc:sldMk cId="3420419709" sldId="312"/>
            <ac:spMk id="462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5:00.007" v="1706"/>
          <ac:picMkLst>
            <pc:docMk/>
            <pc:sldMk cId="3420419709" sldId="312"/>
            <ac:picMk id="2" creationId="{52670B8B-287A-3B79-A2FA-84BDCEB9924D}"/>
          </ac:picMkLst>
        </pc:picChg>
        <pc:picChg chg="add mod">
          <ac:chgData name="João Pedro Sousa Gaspar" userId="d5028388-3bb0-4b30-8288-f1267f4917bb" providerId="ADAL" clId="{45BB11CF-FC58-47B0-8994-DC8E91DCD405}" dt="2023-10-13T11:45:00.007" v="1706"/>
          <ac:picMkLst>
            <pc:docMk/>
            <pc:sldMk cId="3420419709" sldId="312"/>
            <ac:picMk id="3" creationId="{676A665F-1758-DB92-87AD-B302A0445996}"/>
          </ac:picMkLst>
        </pc:picChg>
        <pc:picChg chg="add del mod">
          <ac:chgData name="João Pedro Sousa Gaspar" userId="d5028388-3bb0-4b30-8288-f1267f4917bb" providerId="ADAL" clId="{45BB11CF-FC58-47B0-8994-DC8E91DCD405}" dt="2023-10-13T11:32:22.819" v="1165" actId="14826"/>
          <ac:picMkLst>
            <pc:docMk/>
            <pc:sldMk cId="3420419709" sldId="312"/>
            <ac:picMk id="459" creationId="{00000000-0000-0000-0000-000000000000}"/>
          </ac:picMkLst>
        </pc:picChg>
        <pc:picChg chg="del">
          <ac:chgData name="João Pedro Sousa Gaspar" userId="d5028388-3bb0-4b30-8288-f1267f4917bb" providerId="ADAL" clId="{45BB11CF-FC58-47B0-8994-DC8E91DCD405}" dt="2023-10-13T11:31:12.683" v="1148" actId="478"/>
          <ac:picMkLst>
            <pc:docMk/>
            <pc:sldMk cId="3420419709" sldId="312"/>
            <ac:picMk id="6146" creationId="{A20FDC9D-60DF-2A4E-FF2B-8CF1A4689BC6}"/>
          </ac:picMkLst>
        </pc:picChg>
        <pc:picChg chg="add mod">
          <ac:chgData name="João Pedro Sousa Gaspar" userId="d5028388-3bb0-4b30-8288-f1267f4917bb" providerId="ADAL" clId="{45BB11CF-FC58-47B0-8994-DC8E91DCD405}" dt="2023-10-13T11:31:46.544" v="1159" actId="1076"/>
          <ac:picMkLst>
            <pc:docMk/>
            <pc:sldMk cId="3420419709" sldId="312"/>
            <ac:picMk id="9218" creationId="{291D6AFA-A8BB-01B5-D40F-6F30993DB00C}"/>
          </ac:picMkLst>
        </pc:picChg>
        <pc:picChg chg="add mod">
          <ac:chgData name="João Pedro Sousa Gaspar" userId="d5028388-3bb0-4b30-8288-f1267f4917bb" providerId="ADAL" clId="{45BB11CF-FC58-47B0-8994-DC8E91DCD405}" dt="2023-10-13T11:31:59.644" v="1162" actId="1076"/>
          <ac:picMkLst>
            <pc:docMk/>
            <pc:sldMk cId="3420419709" sldId="312"/>
            <ac:picMk id="9220" creationId="{B1D1A364-C0EB-C5D1-1762-B6E2F8168F6B}"/>
          </ac:picMkLst>
        </pc:picChg>
      </pc:sldChg>
      <pc:sldChg chg="add del ord">
        <pc:chgData name="João Pedro Sousa Gaspar" userId="d5028388-3bb0-4b30-8288-f1267f4917bb" providerId="ADAL" clId="{45BB11CF-FC58-47B0-8994-DC8E91DCD405}" dt="2023-10-13T11:30:42.786" v="1135" actId="2696"/>
        <pc:sldMkLst>
          <pc:docMk/>
          <pc:sldMk cId="3560426577" sldId="312"/>
        </pc:sldMkLst>
      </pc:sldChg>
      <pc:sldChg chg="add del ord">
        <pc:chgData name="João Pedro Sousa Gaspar" userId="d5028388-3bb0-4b30-8288-f1267f4917bb" providerId="ADAL" clId="{45BB11CF-FC58-47B0-8994-DC8E91DCD405}" dt="2023-10-13T11:30:42.786" v="1135" actId="2696"/>
        <pc:sldMkLst>
          <pc:docMk/>
          <pc:sldMk cId="31843275" sldId="313"/>
        </pc:sldMkLst>
      </pc:sldChg>
      <pc:sldChg chg="addSp delSp modSp add mod">
        <pc:chgData name="João Pedro Sousa Gaspar" userId="d5028388-3bb0-4b30-8288-f1267f4917bb" providerId="ADAL" clId="{45BB11CF-FC58-47B0-8994-DC8E91DCD405}" dt="2023-10-13T11:34:51.168" v="1221" actId="1076"/>
        <pc:sldMkLst>
          <pc:docMk/>
          <pc:sldMk cId="3640503267" sldId="313"/>
        </pc:sldMkLst>
        <pc:spChg chg="mod">
          <ac:chgData name="João Pedro Sousa Gaspar" userId="d5028388-3bb0-4b30-8288-f1267f4917bb" providerId="ADAL" clId="{45BB11CF-FC58-47B0-8994-DC8E91DCD405}" dt="2023-10-13T11:32:29.272" v="1176" actId="20577"/>
          <ac:spMkLst>
            <pc:docMk/>
            <pc:sldMk cId="3640503267" sldId="313"/>
            <ac:spMk id="523" creationId="{00000000-0000-0000-0000-000000000000}"/>
          </ac:spMkLst>
        </pc:spChg>
        <pc:picChg chg="add del">
          <ac:chgData name="João Pedro Sousa Gaspar" userId="d5028388-3bb0-4b30-8288-f1267f4917bb" providerId="ADAL" clId="{45BB11CF-FC58-47B0-8994-DC8E91DCD405}" dt="2023-10-13T11:33:20.980" v="1193"/>
          <ac:picMkLst>
            <pc:docMk/>
            <pc:sldMk cId="3640503267" sldId="313"/>
            <ac:picMk id="2" creationId="{942C4742-6479-167F-6C50-22677EF3811F}"/>
          </ac:picMkLst>
        </pc:picChg>
        <pc:picChg chg="del">
          <ac:chgData name="João Pedro Sousa Gaspar" userId="d5028388-3bb0-4b30-8288-f1267f4917bb" providerId="ADAL" clId="{45BB11CF-FC58-47B0-8994-DC8E91DCD405}" dt="2023-10-13T11:32:33.240" v="1178" actId="478"/>
          <ac:picMkLst>
            <pc:docMk/>
            <pc:sldMk cId="3640503267" sldId="313"/>
            <ac:picMk id="7170" creationId="{78368EA0-C702-B6C9-586F-824DD64407B9}"/>
          </ac:picMkLst>
        </pc:picChg>
        <pc:picChg chg="del">
          <ac:chgData name="João Pedro Sousa Gaspar" userId="d5028388-3bb0-4b30-8288-f1267f4917bb" providerId="ADAL" clId="{45BB11CF-FC58-47B0-8994-DC8E91DCD405}" dt="2023-10-13T11:32:31.837" v="1177" actId="478"/>
          <ac:picMkLst>
            <pc:docMk/>
            <pc:sldMk cId="3640503267" sldId="313"/>
            <ac:picMk id="7172" creationId="{74025F30-FBE7-87E0-5551-F555136A0C4B}"/>
          </ac:picMkLst>
        </pc:picChg>
        <pc:picChg chg="del">
          <ac:chgData name="João Pedro Sousa Gaspar" userId="d5028388-3bb0-4b30-8288-f1267f4917bb" providerId="ADAL" clId="{45BB11CF-FC58-47B0-8994-DC8E91DCD405}" dt="2023-10-13T11:32:33.648" v="1179" actId="478"/>
          <ac:picMkLst>
            <pc:docMk/>
            <pc:sldMk cId="3640503267" sldId="313"/>
            <ac:picMk id="7174" creationId="{E2BB0D6A-0C34-173B-3530-8CAEBB94567E}"/>
          </ac:picMkLst>
        </pc:picChg>
        <pc:picChg chg="add del">
          <ac:chgData name="João Pedro Sousa Gaspar" userId="d5028388-3bb0-4b30-8288-f1267f4917bb" providerId="ADAL" clId="{45BB11CF-FC58-47B0-8994-DC8E91DCD405}" dt="2023-10-13T11:33:18.037" v="1191"/>
          <ac:picMkLst>
            <pc:docMk/>
            <pc:sldMk cId="3640503267" sldId="313"/>
            <ac:picMk id="8194" creationId="{4EF7E1A7-806C-73D2-FA93-1D437BC17551}"/>
          </ac:picMkLst>
        </pc:picChg>
        <pc:picChg chg="add mod">
          <ac:chgData name="João Pedro Sousa Gaspar" userId="d5028388-3bb0-4b30-8288-f1267f4917bb" providerId="ADAL" clId="{45BB11CF-FC58-47B0-8994-DC8E91DCD405}" dt="2023-10-13T11:33:31.843" v="1199" actId="167"/>
          <ac:picMkLst>
            <pc:docMk/>
            <pc:sldMk cId="3640503267" sldId="313"/>
            <ac:picMk id="8196" creationId="{F353AC4C-1369-5884-CC64-479CC5A4A2AF}"/>
          </ac:picMkLst>
        </pc:picChg>
        <pc:picChg chg="add mod">
          <ac:chgData name="João Pedro Sousa Gaspar" userId="d5028388-3bb0-4b30-8288-f1267f4917bb" providerId="ADAL" clId="{45BB11CF-FC58-47B0-8994-DC8E91DCD405}" dt="2023-10-13T11:34:51.168" v="1221" actId="1076"/>
          <ac:picMkLst>
            <pc:docMk/>
            <pc:sldMk cId="3640503267" sldId="313"/>
            <ac:picMk id="8198" creationId="{0CB6A057-B916-BDAE-575A-CFBBAAC45ADE}"/>
          </ac:picMkLst>
        </pc:picChg>
        <pc:picChg chg="add del mod">
          <ac:chgData name="João Pedro Sousa Gaspar" userId="d5028388-3bb0-4b30-8288-f1267f4917bb" providerId="ADAL" clId="{45BB11CF-FC58-47B0-8994-DC8E91DCD405}" dt="2023-10-13T11:34:32.028" v="1213" actId="478"/>
          <ac:picMkLst>
            <pc:docMk/>
            <pc:sldMk cId="3640503267" sldId="313"/>
            <ac:picMk id="8200" creationId="{AB2395F2-3F92-0542-467D-DA932C3A96AE}"/>
          </ac:picMkLst>
        </pc:picChg>
        <pc:picChg chg="add mod">
          <ac:chgData name="João Pedro Sousa Gaspar" userId="d5028388-3bb0-4b30-8288-f1267f4917bb" providerId="ADAL" clId="{45BB11CF-FC58-47B0-8994-DC8E91DCD405}" dt="2023-10-13T11:34:49.557" v="1220" actId="1076"/>
          <ac:picMkLst>
            <pc:docMk/>
            <pc:sldMk cId="3640503267" sldId="313"/>
            <ac:picMk id="8202" creationId="{D0E39766-A56E-0939-9C30-0A84401B4BCC}"/>
          </ac:picMkLst>
        </pc:picChg>
      </pc:sldChg>
      <pc:sldChg chg="addSp modSp add del mod">
        <pc:chgData name="João Pedro Sousa Gaspar" userId="d5028388-3bb0-4b30-8288-f1267f4917bb" providerId="ADAL" clId="{45BB11CF-FC58-47B0-8994-DC8E91DCD405}" dt="2023-10-13T11:48:20.454" v="1785" actId="47"/>
        <pc:sldMkLst>
          <pc:docMk/>
          <pc:sldMk cId="2914015624" sldId="314"/>
        </pc:sldMkLst>
        <pc:spChg chg="mod">
          <ac:chgData name="João Pedro Sousa Gaspar" userId="d5028388-3bb0-4b30-8288-f1267f4917bb" providerId="ADAL" clId="{45BB11CF-FC58-47B0-8994-DC8E91DCD405}" dt="2023-10-13T11:38:20.260" v="1356" actId="1076"/>
          <ac:spMkLst>
            <pc:docMk/>
            <pc:sldMk cId="2914015624" sldId="314"/>
            <ac:spMk id="39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35:27.265" v="1246" actId="14100"/>
          <ac:spMkLst>
            <pc:docMk/>
            <pc:sldMk cId="2914015624" sldId="314"/>
            <ac:spMk id="399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35:36.056" v="1250" actId="20577"/>
          <ac:spMkLst>
            <pc:docMk/>
            <pc:sldMk cId="2914015624" sldId="314"/>
            <ac:spMk id="400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6:16.916" v="1756"/>
          <ac:picMkLst>
            <pc:docMk/>
            <pc:sldMk cId="2914015624" sldId="314"/>
            <ac:picMk id="2" creationId="{52739778-B87D-191F-80EF-89303F148016}"/>
          </ac:picMkLst>
        </pc:picChg>
        <pc:picChg chg="add mod">
          <ac:chgData name="João Pedro Sousa Gaspar" userId="d5028388-3bb0-4b30-8288-f1267f4917bb" providerId="ADAL" clId="{45BB11CF-FC58-47B0-8994-DC8E91DCD405}" dt="2023-10-13T11:46:16.916" v="1756"/>
          <ac:picMkLst>
            <pc:docMk/>
            <pc:sldMk cId="2914015624" sldId="314"/>
            <ac:picMk id="3" creationId="{4B30B8A1-DFAC-AD4F-45E8-C43F88773898}"/>
          </ac:picMkLst>
        </pc:picChg>
      </pc:sldChg>
      <pc:sldChg chg="addSp modSp add mod">
        <pc:chgData name="João Pedro Sousa Gaspar" userId="d5028388-3bb0-4b30-8288-f1267f4917bb" providerId="ADAL" clId="{45BB11CF-FC58-47B0-8994-DC8E91DCD405}" dt="2023-10-13T11:46:20.729" v="1757"/>
        <pc:sldMkLst>
          <pc:docMk/>
          <pc:sldMk cId="2235349344" sldId="315"/>
        </pc:sldMkLst>
        <pc:spChg chg="mod">
          <ac:chgData name="João Pedro Sousa Gaspar" userId="d5028388-3bb0-4b30-8288-f1267f4917bb" providerId="ADAL" clId="{45BB11CF-FC58-47B0-8994-DC8E91DCD405}" dt="2023-10-13T11:38:55.302" v="1436" actId="20577"/>
          <ac:spMkLst>
            <pc:docMk/>
            <pc:sldMk cId="2235349344" sldId="315"/>
            <ac:spMk id="39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38:45.659" v="1388" actId="20577"/>
          <ac:spMkLst>
            <pc:docMk/>
            <pc:sldMk cId="2235349344" sldId="315"/>
            <ac:spMk id="400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6:20.729" v="1757"/>
          <ac:picMkLst>
            <pc:docMk/>
            <pc:sldMk cId="2235349344" sldId="315"/>
            <ac:picMk id="2" creationId="{92B5575C-D422-F5B4-932F-EF221BEF1536}"/>
          </ac:picMkLst>
        </pc:picChg>
        <pc:picChg chg="add mod">
          <ac:chgData name="João Pedro Sousa Gaspar" userId="d5028388-3bb0-4b30-8288-f1267f4917bb" providerId="ADAL" clId="{45BB11CF-FC58-47B0-8994-DC8E91DCD405}" dt="2023-10-13T11:46:20.729" v="1757"/>
          <ac:picMkLst>
            <pc:docMk/>
            <pc:sldMk cId="2235349344" sldId="315"/>
            <ac:picMk id="3" creationId="{B39DDB9E-85BB-A072-B345-66EF1B6D20AA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1:41:53.525" v="1568"/>
        <pc:sldMkLst>
          <pc:docMk/>
          <pc:sldMk cId="1489961045" sldId="316"/>
        </pc:sldMkLst>
        <pc:spChg chg="mod">
          <ac:chgData name="João Pedro Sousa Gaspar" userId="d5028388-3bb0-4b30-8288-f1267f4917bb" providerId="ADAL" clId="{45BB11CF-FC58-47B0-8994-DC8E91DCD405}" dt="2023-10-13T11:39:29.651" v="1452" actId="20577"/>
          <ac:spMkLst>
            <pc:docMk/>
            <pc:sldMk cId="1489961045" sldId="316"/>
            <ac:spMk id="529" creationId="{00000000-0000-0000-0000-000000000000}"/>
          </ac:spMkLst>
        </pc:spChg>
        <pc:picChg chg="del">
          <ac:chgData name="João Pedro Sousa Gaspar" userId="d5028388-3bb0-4b30-8288-f1267f4917bb" providerId="ADAL" clId="{45BB11CF-FC58-47B0-8994-DC8E91DCD405}" dt="2023-10-13T11:39:31.001" v="1453" actId="478"/>
          <ac:picMkLst>
            <pc:docMk/>
            <pc:sldMk cId="1489961045" sldId="316"/>
            <ac:picMk id="3" creationId="{AE73D4BA-513A-E4EE-94A4-2AB815E85AA4}"/>
          </ac:picMkLst>
        </pc:picChg>
        <pc:picChg chg="add mod">
          <ac:chgData name="João Pedro Sousa Gaspar" userId="d5028388-3bb0-4b30-8288-f1267f4917bb" providerId="ADAL" clId="{45BB11CF-FC58-47B0-8994-DC8E91DCD405}" dt="2023-10-13T11:39:43.447" v="1457" actId="1076"/>
          <ac:picMkLst>
            <pc:docMk/>
            <pc:sldMk cId="1489961045" sldId="316"/>
            <ac:picMk id="4" creationId="{07A0814C-F9CA-AD9A-0E2D-9C271D4DEB9E}"/>
          </ac:picMkLst>
        </pc:picChg>
        <pc:picChg chg="add mod">
          <ac:chgData name="João Pedro Sousa Gaspar" userId="d5028388-3bb0-4b30-8288-f1267f4917bb" providerId="ADAL" clId="{45BB11CF-FC58-47B0-8994-DC8E91DCD405}" dt="2023-10-13T11:41:53.525" v="1568"/>
          <ac:picMkLst>
            <pc:docMk/>
            <pc:sldMk cId="1489961045" sldId="316"/>
            <ac:picMk id="5" creationId="{F014C15D-F1E0-D2BB-A1D1-B8BE7D69F68C}"/>
          </ac:picMkLst>
        </pc:picChg>
        <pc:picChg chg="add mod">
          <ac:chgData name="João Pedro Sousa Gaspar" userId="d5028388-3bb0-4b30-8288-f1267f4917bb" providerId="ADAL" clId="{45BB11CF-FC58-47B0-8994-DC8E91DCD405}" dt="2023-10-13T11:41:53.525" v="1568"/>
          <ac:picMkLst>
            <pc:docMk/>
            <pc:sldMk cId="1489961045" sldId="316"/>
            <ac:picMk id="6" creationId="{A0FAAE41-AF3A-5B41-8E79-924BF9A37CB8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1:41:54.095" v="1569"/>
        <pc:sldMkLst>
          <pc:docMk/>
          <pc:sldMk cId="487656446" sldId="317"/>
        </pc:sldMkLst>
        <pc:spChg chg="mod">
          <ac:chgData name="João Pedro Sousa Gaspar" userId="d5028388-3bb0-4b30-8288-f1267f4917bb" providerId="ADAL" clId="{45BB11CF-FC58-47B0-8994-DC8E91DCD405}" dt="2023-10-13T11:39:56.293" v="1464" actId="20577"/>
          <ac:spMkLst>
            <pc:docMk/>
            <pc:sldMk cId="487656446" sldId="317"/>
            <ac:spMk id="529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0:01.752" v="1467" actId="1076"/>
          <ac:picMkLst>
            <pc:docMk/>
            <pc:sldMk cId="487656446" sldId="317"/>
            <ac:picMk id="3" creationId="{3AD3320C-4553-1889-5688-9BBC83488162}"/>
          </ac:picMkLst>
        </pc:picChg>
        <pc:picChg chg="del">
          <ac:chgData name="João Pedro Sousa Gaspar" userId="d5028388-3bb0-4b30-8288-f1267f4917bb" providerId="ADAL" clId="{45BB11CF-FC58-47B0-8994-DC8E91DCD405}" dt="2023-10-13T11:39:49.078" v="1461" actId="478"/>
          <ac:picMkLst>
            <pc:docMk/>
            <pc:sldMk cId="487656446" sldId="317"/>
            <ac:picMk id="4" creationId="{07A0814C-F9CA-AD9A-0E2D-9C271D4DEB9E}"/>
          </ac:picMkLst>
        </pc:picChg>
        <pc:picChg chg="add mod">
          <ac:chgData name="João Pedro Sousa Gaspar" userId="d5028388-3bb0-4b30-8288-f1267f4917bb" providerId="ADAL" clId="{45BB11CF-FC58-47B0-8994-DC8E91DCD405}" dt="2023-10-13T11:41:54.095" v="1569"/>
          <ac:picMkLst>
            <pc:docMk/>
            <pc:sldMk cId="487656446" sldId="317"/>
            <ac:picMk id="5" creationId="{A85D514A-8784-97C6-3F16-564985189E3E}"/>
          </ac:picMkLst>
        </pc:picChg>
        <pc:picChg chg="add mod">
          <ac:chgData name="João Pedro Sousa Gaspar" userId="d5028388-3bb0-4b30-8288-f1267f4917bb" providerId="ADAL" clId="{45BB11CF-FC58-47B0-8994-DC8E91DCD405}" dt="2023-10-13T11:41:54.095" v="1569"/>
          <ac:picMkLst>
            <pc:docMk/>
            <pc:sldMk cId="487656446" sldId="317"/>
            <ac:picMk id="6" creationId="{C1802C33-177F-C8A9-39D5-E6D084B1F836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1:41:54.921" v="1570"/>
        <pc:sldMkLst>
          <pc:docMk/>
          <pc:sldMk cId="3729292872" sldId="318"/>
        </pc:sldMkLst>
        <pc:spChg chg="mod">
          <ac:chgData name="João Pedro Sousa Gaspar" userId="d5028388-3bb0-4b30-8288-f1267f4917bb" providerId="ADAL" clId="{45BB11CF-FC58-47B0-8994-DC8E91DCD405}" dt="2023-10-13T11:40:27.602" v="1489" actId="20577"/>
          <ac:spMkLst>
            <pc:docMk/>
            <pc:sldMk cId="3729292872" sldId="318"/>
            <ac:spMk id="529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0:32.481" v="1493" actId="1076"/>
          <ac:picMkLst>
            <pc:docMk/>
            <pc:sldMk cId="3729292872" sldId="318"/>
            <ac:picMk id="3" creationId="{3DD5052D-F039-82EA-AB76-A42E1BB7D1D4}"/>
          </ac:picMkLst>
        </pc:picChg>
        <pc:picChg chg="del">
          <ac:chgData name="João Pedro Sousa Gaspar" userId="d5028388-3bb0-4b30-8288-f1267f4917bb" providerId="ADAL" clId="{45BB11CF-FC58-47B0-8994-DC8E91DCD405}" dt="2023-10-13T11:39:47.727" v="1460" actId="478"/>
          <ac:picMkLst>
            <pc:docMk/>
            <pc:sldMk cId="3729292872" sldId="318"/>
            <ac:picMk id="4" creationId="{07A0814C-F9CA-AD9A-0E2D-9C271D4DEB9E}"/>
          </ac:picMkLst>
        </pc:picChg>
        <pc:picChg chg="add mod">
          <ac:chgData name="João Pedro Sousa Gaspar" userId="d5028388-3bb0-4b30-8288-f1267f4917bb" providerId="ADAL" clId="{45BB11CF-FC58-47B0-8994-DC8E91DCD405}" dt="2023-10-13T11:41:54.921" v="1570"/>
          <ac:picMkLst>
            <pc:docMk/>
            <pc:sldMk cId="3729292872" sldId="318"/>
            <ac:picMk id="5" creationId="{230B6887-E861-ECD4-348F-2116E4A84AE0}"/>
          </ac:picMkLst>
        </pc:picChg>
        <pc:picChg chg="add mod">
          <ac:chgData name="João Pedro Sousa Gaspar" userId="d5028388-3bb0-4b30-8288-f1267f4917bb" providerId="ADAL" clId="{45BB11CF-FC58-47B0-8994-DC8E91DCD405}" dt="2023-10-13T11:41:54.921" v="1570"/>
          <ac:picMkLst>
            <pc:docMk/>
            <pc:sldMk cId="3729292872" sldId="318"/>
            <ac:picMk id="6" creationId="{EB17C1EB-B327-71D7-D9F9-90E61E19E9C3}"/>
          </ac:picMkLst>
        </pc:picChg>
      </pc:sldChg>
      <pc:sldChg chg="addSp delSp modSp add mod">
        <pc:chgData name="João Pedro Sousa Gaspar" userId="d5028388-3bb0-4b30-8288-f1267f4917bb" providerId="ADAL" clId="{45BB11CF-FC58-47B0-8994-DC8E91DCD405}" dt="2023-10-13T11:41:55.506" v="1571"/>
        <pc:sldMkLst>
          <pc:docMk/>
          <pc:sldMk cId="1264126414" sldId="319"/>
        </pc:sldMkLst>
        <pc:spChg chg="mod">
          <ac:chgData name="João Pedro Sousa Gaspar" userId="d5028388-3bb0-4b30-8288-f1267f4917bb" providerId="ADAL" clId="{45BB11CF-FC58-47B0-8994-DC8E91DCD405}" dt="2023-10-13T11:40:40.842" v="1513" actId="20577"/>
          <ac:spMkLst>
            <pc:docMk/>
            <pc:sldMk cId="1264126414" sldId="319"/>
            <ac:spMk id="529" creationId="{00000000-0000-0000-0000-000000000000}"/>
          </ac:spMkLst>
        </pc:spChg>
        <pc:picChg chg="del mod">
          <ac:chgData name="João Pedro Sousa Gaspar" userId="d5028388-3bb0-4b30-8288-f1267f4917bb" providerId="ADAL" clId="{45BB11CF-FC58-47B0-8994-DC8E91DCD405}" dt="2023-10-13T11:40:43.378" v="1515" actId="478"/>
          <ac:picMkLst>
            <pc:docMk/>
            <pc:sldMk cId="1264126414" sldId="319"/>
            <ac:picMk id="3" creationId="{3DD5052D-F039-82EA-AB76-A42E1BB7D1D4}"/>
          </ac:picMkLst>
        </pc:picChg>
        <pc:picChg chg="add mod">
          <ac:chgData name="João Pedro Sousa Gaspar" userId="d5028388-3bb0-4b30-8288-f1267f4917bb" providerId="ADAL" clId="{45BB11CF-FC58-47B0-8994-DC8E91DCD405}" dt="2023-10-13T11:40:57.186" v="1519" actId="1076"/>
          <ac:picMkLst>
            <pc:docMk/>
            <pc:sldMk cId="1264126414" sldId="319"/>
            <ac:picMk id="4" creationId="{79133E28-657F-87EE-B4C9-F221E291F05A}"/>
          </ac:picMkLst>
        </pc:picChg>
        <pc:picChg chg="add del mod">
          <ac:chgData name="João Pedro Sousa Gaspar" userId="d5028388-3bb0-4b30-8288-f1267f4917bb" providerId="ADAL" clId="{45BB11CF-FC58-47B0-8994-DC8E91DCD405}" dt="2023-10-13T11:41:14.816" v="1521"/>
          <ac:picMkLst>
            <pc:docMk/>
            <pc:sldMk cId="1264126414" sldId="319"/>
            <ac:picMk id="5" creationId="{17FE59D9-2F7A-9A07-D5B4-F50182AEDFA8}"/>
          </ac:picMkLst>
        </pc:picChg>
        <pc:picChg chg="add mod">
          <ac:chgData name="João Pedro Sousa Gaspar" userId="d5028388-3bb0-4b30-8288-f1267f4917bb" providerId="ADAL" clId="{45BB11CF-FC58-47B0-8994-DC8E91DCD405}" dt="2023-10-13T11:41:55.506" v="1571"/>
          <ac:picMkLst>
            <pc:docMk/>
            <pc:sldMk cId="1264126414" sldId="319"/>
            <ac:picMk id="6" creationId="{195B57D7-673D-5CA7-8299-B1F910BDDE30}"/>
          </ac:picMkLst>
        </pc:picChg>
        <pc:picChg chg="add mod">
          <ac:chgData name="João Pedro Sousa Gaspar" userId="d5028388-3bb0-4b30-8288-f1267f4917bb" providerId="ADAL" clId="{45BB11CF-FC58-47B0-8994-DC8E91DCD405}" dt="2023-10-13T11:41:55.506" v="1571"/>
          <ac:picMkLst>
            <pc:docMk/>
            <pc:sldMk cId="1264126414" sldId="319"/>
            <ac:picMk id="7" creationId="{4D8BEB53-BE5B-E159-388C-6649E60D08BB}"/>
          </ac:picMkLst>
        </pc:picChg>
      </pc:sldChg>
      <pc:sldChg chg="addSp delSp modSp add del mod">
        <pc:chgData name="João Pedro Sousa Gaspar" userId="d5028388-3bb0-4b30-8288-f1267f4917bb" providerId="ADAL" clId="{45BB11CF-FC58-47B0-8994-DC8E91DCD405}" dt="2023-10-13T11:45:33.665" v="1710" actId="47"/>
        <pc:sldMkLst>
          <pc:docMk/>
          <pc:sldMk cId="252633212" sldId="320"/>
        </pc:sldMkLst>
        <pc:spChg chg="mod">
          <ac:chgData name="João Pedro Sousa Gaspar" userId="d5028388-3bb0-4b30-8288-f1267f4917bb" providerId="ADAL" clId="{45BB11CF-FC58-47B0-8994-DC8E91DCD405}" dt="2023-10-13T11:41:43.146" v="1567" actId="404"/>
          <ac:spMkLst>
            <pc:docMk/>
            <pc:sldMk cId="252633212" sldId="320"/>
            <ac:spMk id="529" creationId="{00000000-0000-0000-0000-000000000000}"/>
          </ac:spMkLst>
        </pc:spChg>
        <pc:picChg chg="add mod">
          <ac:chgData name="João Pedro Sousa Gaspar" userId="d5028388-3bb0-4b30-8288-f1267f4917bb" providerId="ADAL" clId="{45BB11CF-FC58-47B0-8994-DC8E91DCD405}" dt="2023-10-13T11:41:29.701" v="1528" actId="1076"/>
          <ac:picMkLst>
            <pc:docMk/>
            <pc:sldMk cId="252633212" sldId="320"/>
            <ac:picMk id="3" creationId="{99886877-A5B0-1AA0-C949-A617D8DCA278}"/>
          </ac:picMkLst>
        </pc:picChg>
        <pc:picChg chg="del mod">
          <ac:chgData name="João Pedro Sousa Gaspar" userId="d5028388-3bb0-4b30-8288-f1267f4917bb" providerId="ADAL" clId="{45BB11CF-FC58-47B0-8994-DC8E91DCD405}" dt="2023-10-13T11:41:17.383" v="1524" actId="478"/>
          <ac:picMkLst>
            <pc:docMk/>
            <pc:sldMk cId="252633212" sldId="320"/>
            <ac:picMk id="4" creationId="{79133E28-657F-87EE-B4C9-F221E291F05A}"/>
          </ac:picMkLst>
        </pc:picChg>
        <pc:picChg chg="add mod">
          <ac:chgData name="João Pedro Sousa Gaspar" userId="d5028388-3bb0-4b30-8288-f1267f4917bb" providerId="ADAL" clId="{45BB11CF-FC58-47B0-8994-DC8E91DCD405}" dt="2023-10-13T11:41:55.958" v="1572"/>
          <ac:picMkLst>
            <pc:docMk/>
            <pc:sldMk cId="252633212" sldId="320"/>
            <ac:picMk id="5" creationId="{FE6FC87A-6C2F-631E-6261-9B4C653363CD}"/>
          </ac:picMkLst>
        </pc:picChg>
        <pc:picChg chg="add mod">
          <ac:chgData name="João Pedro Sousa Gaspar" userId="d5028388-3bb0-4b30-8288-f1267f4917bb" providerId="ADAL" clId="{45BB11CF-FC58-47B0-8994-DC8E91DCD405}" dt="2023-10-13T11:41:55.958" v="1572"/>
          <ac:picMkLst>
            <pc:docMk/>
            <pc:sldMk cId="252633212" sldId="320"/>
            <ac:picMk id="6" creationId="{11A7C56B-67BB-B3C4-1775-61288A770406}"/>
          </ac:picMkLst>
        </pc:picChg>
      </pc:sldChg>
      <pc:sldChg chg="addSp delSp modSp add mod addCm delCm modCm">
        <pc:chgData name="João Pedro Sousa Gaspar" userId="d5028388-3bb0-4b30-8288-f1267f4917bb" providerId="ADAL" clId="{45BB11CF-FC58-47B0-8994-DC8E91DCD405}" dt="2023-10-19T12:25:34.731" v="1901" actId="1076"/>
        <pc:sldMkLst>
          <pc:docMk/>
          <pc:sldMk cId="3493572624" sldId="320"/>
        </pc:sldMkLst>
        <pc:spChg chg="mod">
          <ac:chgData name="João Pedro Sousa Gaspar" userId="d5028388-3bb0-4b30-8288-f1267f4917bb" providerId="ADAL" clId="{45BB11CF-FC58-47B0-8994-DC8E91DCD405}" dt="2023-10-19T12:25:27.308" v="1900" actId="1076"/>
          <ac:spMkLst>
            <pc:docMk/>
            <pc:sldMk cId="3493572624" sldId="320"/>
            <ac:spMk id="529" creationId="{00000000-0000-0000-0000-000000000000}"/>
          </ac:spMkLst>
        </pc:spChg>
        <pc:picChg chg="add mod modCrop">
          <ac:chgData name="João Pedro Sousa Gaspar" userId="d5028388-3bb0-4b30-8288-f1267f4917bb" providerId="ADAL" clId="{45BB11CF-FC58-47B0-8994-DC8E91DCD405}" dt="2023-10-19T12:25:34.731" v="1901" actId="1076"/>
          <ac:picMkLst>
            <pc:docMk/>
            <pc:sldMk cId="3493572624" sldId="320"/>
            <ac:picMk id="3" creationId="{7F7744DA-B1F5-D3A0-E71B-C43D807502B9}"/>
          </ac:picMkLst>
        </pc:picChg>
        <pc:picChg chg="del">
          <ac:chgData name="João Pedro Sousa Gaspar" userId="d5028388-3bb0-4b30-8288-f1267f4917bb" providerId="ADAL" clId="{45BB11CF-FC58-47B0-8994-DC8E91DCD405}" dt="2023-10-13T11:49:17.305" v="1816" actId="478"/>
          <ac:picMkLst>
            <pc:docMk/>
            <pc:sldMk cId="3493572624" sldId="320"/>
            <ac:picMk id="3" creationId="{AE73D4BA-513A-E4EE-94A4-2AB815E85AA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João Pedro Sousa Gaspar" userId="d5028388-3bb0-4b30-8288-f1267f4917bb" providerId="ADAL" clId="{45BB11CF-FC58-47B0-8994-DC8E91DCD405}" dt="2023-10-13T11:49:27.479" v="1819"/>
              <pc2:cmMkLst xmlns:pc2="http://schemas.microsoft.com/office/powerpoint/2019/9/main/command">
                <pc:docMk/>
                <pc:sldMk cId="3493572624" sldId="320"/>
                <pc2:cmMk id="{94D97C38-522C-4514-95E9-B7F227EEE531}"/>
              </pc2:cmMkLst>
            </pc226:cmChg>
            <pc226:cmChg xmlns:pc226="http://schemas.microsoft.com/office/powerpoint/2022/06/main/command" chg="add">
              <pc226:chgData name="João Pedro Sousa Gaspar" userId="d5028388-3bb0-4b30-8288-f1267f4917bb" providerId="ADAL" clId="{45BB11CF-FC58-47B0-8994-DC8E91DCD405}" dt="2023-10-13T11:49:40.914" v="1820"/>
              <pc2:cmMkLst xmlns:pc2="http://schemas.microsoft.com/office/powerpoint/2019/9/main/command">
                <pc:docMk/>
                <pc:sldMk cId="3493572624" sldId="320"/>
                <pc2:cmMk id="{81B53259-7658-470A-A786-F5074D45FE62}"/>
              </pc2:cmMkLst>
            </pc226:cmChg>
          </p:ext>
        </pc:extLst>
      </pc:sldChg>
      <pc:sldChg chg="modSp add mod">
        <pc:chgData name="João Pedro Sousa Gaspar" userId="d5028388-3bb0-4b30-8288-f1267f4917bb" providerId="ADAL" clId="{45BB11CF-FC58-47B0-8994-DC8E91DCD405}" dt="2023-10-13T11:51:43.145" v="1855" actId="14826"/>
        <pc:sldMkLst>
          <pc:docMk/>
          <pc:sldMk cId="1839575693" sldId="321"/>
        </pc:sldMkLst>
        <pc:spChg chg="mod">
          <ac:chgData name="João Pedro Sousa Gaspar" userId="d5028388-3bb0-4b30-8288-f1267f4917bb" providerId="ADAL" clId="{45BB11CF-FC58-47B0-8994-DC8E91DCD405}" dt="2023-10-13T11:50:07.658" v="1852" actId="1076"/>
          <ac:spMkLst>
            <pc:docMk/>
            <pc:sldMk cId="1839575693" sldId="321"/>
            <ac:spMk id="48" creationId="{EC5F96F3-AA05-3987-5AFA-9B292B4CBFF3}"/>
          </ac:spMkLst>
        </pc:spChg>
        <pc:spChg chg="mod">
          <ac:chgData name="João Pedro Sousa Gaspar" userId="d5028388-3bb0-4b30-8288-f1267f4917bb" providerId="ADAL" clId="{45BB11CF-FC58-47B0-8994-DC8E91DCD405}" dt="2023-10-13T11:51:36.815" v="1854" actId="14826"/>
          <ac:spMkLst>
            <pc:docMk/>
            <pc:sldMk cId="1839575693" sldId="321"/>
            <ac:spMk id="52" creationId="{C18ABF0C-04E6-911C-4458-5DF131B1F9EE}"/>
          </ac:spMkLst>
        </pc:spChg>
        <pc:spChg chg="mod">
          <ac:chgData name="João Pedro Sousa Gaspar" userId="d5028388-3bb0-4b30-8288-f1267f4917bb" providerId="ADAL" clId="{45BB11CF-FC58-47B0-8994-DC8E91DCD405}" dt="2023-10-13T11:51:36.815" v="1854" actId="14826"/>
          <ac:spMkLst>
            <pc:docMk/>
            <pc:sldMk cId="1839575693" sldId="321"/>
            <ac:spMk id="53" creationId="{F8660C5E-85E8-3DCE-028A-D4EBDEEC4713}"/>
          </ac:spMkLst>
        </pc:spChg>
        <pc:spChg chg="mod">
          <ac:chgData name="João Pedro Sousa Gaspar" userId="d5028388-3bb0-4b30-8288-f1267f4917bb" providerId="ADAL" clId="{45BB11CF-FC58-47B0-8994-DC8E91DCD405}" dt="2023-10-13T11:51:36.815" v="1854" actId="14826"/>
          <ac:spMkLst>
            <pc:docMk/>
            <pc:sldMk cId="1839575693" sldId="321"/>
            <ac:spMk id="54" creationId="{70745EE5-4A8B-E071-2B35-42C22C39E037}"/>
          </ac:spMkLst>
        </pc:spChg>
        <pc:spChg chg="mod">
          <ac:chgData name="João Pedro Sousa Gaspar" userId="d5028388-3bb0-4b30-8288-f1267f4917bb" providerId="ADAL" clId="{45BB11CF-FC58-47B0-8994-DC8E91DCD405}" dt="2023-10-13T11:51:36.815" v="1854" actId="14826"/>
          <ac:spMkLst>
            <pc:docMk/>
            <pc:sldMk cId="1839575693" sldId="321"/>
            <ac:spMk id="55" creationId="{44D72FCD-C2BB-0E5B-D1CA-EDE73D794BB6}"/>
          </ac:spMkLst>
        </pc:spChg>
        <pc:spChg chg="mod">
          <ac:chgData name="João Pedro Sousa Gaspar" userId="d5028388-3bb0-4b30-8288-f1267f4917bb" providerId="ADAL" clId="{45BB11CF-FC58-47B0-8994-DC8E91DCD405}" dt="2023-10-13T11:50:04.287" v="1851" actId="20577"/>
          <ac:spMkLst>
            <pc:docMk/>
            <pc:sldMk cId="1839575693" sldId="321"/>
            <ac:spMk id="56" creationId="{669952B3-5485-D6DE-C967-0381332EECF4}"/>
          </ac:spMkLst>
        </pc:spChg>
        <pc:spChg chg="mod">
          <ac:chgData name="João Pedro Sousa Gaspar" userId="d5028388-3bb0-4b30-8288-f1267f4917bb" providerId="ADAL" clId="{45BB11CF-FC58-47B0-8994-DC8E91DCD405}" dt="2023-10-13T11:51:43.145" v="1855" actId="14826"/>
          <ac:spMkLst>
            <pc:docMk/>
            <pc:sldMk cId="1839575693" sldId="321"/>
            <ac:spMk id="60" creationId="{FA492D8B-F4FA-76A1-A984-F7BD13CABE28}"/>
          </ac:spMkLst>
        </pc:spChg>
        <pc:spChg chg="mod">
          <ac:chgData name="João Pedro Sousa Gaspar" userId="d5028388-3bb0-4b30-8288-f1267f4917bb" providerId="ADAL" clId="{45BB11CF-FC58-47B0-8994-DC8E91DCD405}" dt="2023-10-13T11:51:43.145" v="1855" actId="14826"/>
          <ac:spMkLst>
            <pc:docMk/>
            <pc:sldMk cId="1839575693" sldId="321"/>
            <ac:spMk id="61" creationId="{06ED6A5F-8971-82B6-97F1-EAB96861427E}"/>
          </ac:spMkLst>
        </pc:spChg>
        <pc:spChg chg="mod">
          <ac:chgData name="João Pedro Sousa Gaspar" userId="d5028388-3bb0-4b30-8288-f1267f4917bb" providerId="ADAL" clId="{45BB11CF-FC58-47B0-8994-DC8E91DCD405}" dt="2023-10-13T11:51:43.145" v="1855" actId="14826"/>
          <ac:spMkLst>
            <pc:docMk/>
            <pc:sldMk cId="1839575693" sldId="321"/>
            <ac:spMk id="62" creationId="{9B2A75A6-F112-CE4A-3F46-F656516412B1}"/>
          </ac:spMkLst>
        </pc:spChg>
        <pc:spChg chg="mod">
          <ac:chgData name="João Pedro Sousa Gaspar" userId="d5028388-3bb0-4b30-8288-f1267f4917bb" providerId="ADAL" clId="{45BB11CF-FC58-47B0-8994-DC8E91DCD405}" dt="2023-10-13T11:51:43.145" v="1855" actId="14826"/>
          <ac:spMkLst>
            <pc:docMk/>
            <pc:sldMk cId="1839575693" sldId="321"/>
            <ac:spMk id="63" creationId="{909C433C-2BA4-64E8-E508-F62F9B0083D5}"/>
          </ac:spMkLst>
        </pc:spChg>
        <pc:spChg chg="mod">
          <ac:chgData name="João Pedro Sousa Gaspar" userId="d5028388-3bb0-4b30-8288-f1267f4917bb" providerId="ADAL" clId="{45BB11CF-FC58-47B0-8994-DC8E91DCD405}" dt="2023-10-13T11:49:56.374" v="1834" actId="20577"/>
          <ac:spMkLst>
            <pc:docMk/>
            <pc:sldMk cId="1839575693" sldId="321"/>
            <ac:spMk id="414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49:59.248" v="1839" actId="20577"/>
          <ac:spMkLst>
            <pc:docMk/>
            <pc:sldMk cId="1839575693" sldId="321"/>
            <ac:spMk id="415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51:29.869" v="1853" actId="14826"/>
          <ac:spMkLst>
            <pc:docMk/>
            <pc:sldMk cId="1839575693" sldId="321"/>
            <ac:spMk id="430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51:29.869" v="1853" actId="14826"/>
          <ac:spMkLst>
            <pc:docMk/>
            <pc:sldMk cId="1839575693" sldId="321"/>
            <ac:spMk id="431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51:29.869" v="1853" actId="14826"/>
          <ac:spMkLst>
            <pc:docMk/>
            <pc:sldMk cId="1839575693" sldId="321"/>
            <ac:spMk id="432" creationId="{00000000-0000-0000-0000-000000000000}"/>
          </ac:spMkLst>
        </pc:spChg>
        <pc:spChg chg="mod">
          <ac:chgData name="João Pedro Sousa Gaspar" userId="d5028388-3bb0-4b30-8288-f1267f4917bb" providerId="ADAL" clId="{45BB11CF-FC58-47B0-8994-DC8E91DCD405}" dt="2023-10-13T11:51:29.869" v="1853" actId="14826"/>
          <ac:spMkLst>
            <pc:docMk/>
            <pc:sldMk cId="1839575693" sldId="321"/>
            <ac:spMk id="433" creationId="{00000000-0000-0000-0000-000000000000}"/>
          </ac:spMkLst>
        </pc:spChg>
        <pc:grpChg chg="mod">
          <ac:chgData name="João Pedro Sousa Gaspar" userId="d5028388-3bb0-4b30-8288-f1267f4917bb" providerId="ADAL" clId="{45BB11CF-FC58-47B0-8994-DC8E91DCD405}" dt="2023-10-13T11:51:36.815" v="1854" actId="14826"/>
          <ac:grpSpMkLst>
            <pc:docMk/>
            <pc:sldMk cId="1839575693" sldId="321"/>
            <ac:grpSpMk id="49" creationId="{60D29A22-94FA-3A96-DA32-CABD04F3278E}"/>
          </ac:grpSpMkLst>
        </pc:grpChg>
        <pc:grpChg chg="mod">
          <ac:chgData name="João Pedro Sousa Gaspar" userId="d5028388-3bb0-4b30-8288-f1267f4917bb" providerId="ADAL" clId="{45BB11CF-FC58-47B0-8994-DC8E91DCD405}" dt="2023-10-13T11:51:36.815" v="1854" actId="14826"/>
          <ac:grpSpMkLst>
            <pc:docMk/>
            <pc:sldMk cId="1839575693" sldId="321"/>
            <ac:grpSpMk id="51" creationId="{567DBAF2-DDDC-4715-68F5-093E0B8D9C74}"/>
          </ac:grpSpMkLst>
        </pc:grpChg>
        <pc:grpChg chg="mod">
          <ac:chgData name="João Pedro Sousa Gaspar" userId="d5028388-3bb0-4b30-8288-f1267f4917bb" providerId="ADAL" clId="{45BB11CF-FC58-47B0-8994-DC8E91DCD405}" dt="2023-10-13T11:51:43.145" v="1855" actId="14826"/>
          <ac:grpSpMkLst>
            <pc:docMk/>
            <pc:sldMk cId="1839575693" sldId="321"/>
            <ac:grpSpMk id="57" creationId="{80648B62-DCFB-09CD-5087-B67496A237FF}"/>
          </ac:grpSpMkLst>
        </pc:grpChg>
        <pc:grpChg chg="mod">
          <ac:chgData name="João Pedro Sousa Gaspar" userId="d5028388-3bb0-4b30-8288-f1267f4917bb" providerId="ADAL" clId="{45BB11CF-FC58-47B0-8994-DC8E91DCD405}" dt="2023-10-13T11:51:43.145" v="1855" actId="14826"/>
          <ac:grpSpMkLst>
            <pc:docMk/>
            <pc:sldMk cId="1839575693" sldId="321"/>
            <ac:grpSpMk id="59" creationId="{453CE391-D920-85EF-7799-DDB3A0F01869}"/>
          </ac:grpSpMkLst>
        </pc:grpChg>
        <pc:grpChg chg="mod">
          <ac:chgData name="João Pedro Sousa Gaspar" userId="d5028388-3bb0-4b30-8288-f1267f4917bb" providerId="ADAL" clId="{45BB11CF-FC58-47B0-8994-DC8E91DCD405}" dt="2023-10-13T11:51:29.869" v="1853" actId="14826"/>
          <ac:grpSpMkLst>
            <pc:docMk/>
            <pc:sldMk cId="1839575693" sldId="321"/>
            <ac:grpSpMk id="427" creationId="{00000000-0000-0000-0000-000000000000}"/>
          </ac:grpSpMkLst>
        </pc:grpChg>
        <pc:grpChg chg="mod">
          <ac:chgData name="João Pedro Sousa Gaspar" userId="d5028388-3bb0-4b30-8288-f1267f4917bb" providerId="ADAL" clId="{45BB11CF-FC58-47B0-8994-DC8E91DCD405}" dt="2023-10-13T11:51:29.869" v="1853" actId="14826"/>
          <ac:grpSpMkLst>
            <pc:docMk/>
            <pc:sldMk cId="1839575693" sldId="321"/>
            <ac:grpSpMk id="429" creationId="{00000000-0000-0000-0000-000000000000}"/>
          </ac:grpSpMkLst>
        </pc:grpChg>
        <pc:picChg chg="mod">
          <ac:chgData name="João Pedro Sousa Gaspar" userId="d5028388-3bb0-4b30-8288-f1267f4917bb" providerId="ADAL" clId="{45BB11CF-FC58-47B0-8994-DC8E91DCD405}" dt="2023-10-13T11:51:36.815" v="1854" actId="14826"/>
          <ac:picMkLst>
            <pc:docMk/>
            <pc:sldMk cId="1839575693" sldId="321"/>
            <ac:picMk id="50" creationId="{5E7072CB-DF6F-9A34-25DE-6CB83B7F4258}"/>
          </ac:picMkLst>
        </pc:picChg>
        <pc:picChg chg="mod">
          <ac:chgData name="João Pedro Sousa Gaspar" userId="d5028388-3bb0-4b30-8288-f1267f4917bb" providerId="ADAL" clId="{45BB11CF-FC58-47B0-8994-DC8E91DCD405}" dt="2023-10-13T11:51:43.145" v="1855" actId="14826"/>
          <ac:picMkLst>
            <pc:docMk/>
            <pc:sldMk cId="1839575693" sldId="321"/>
            <ac:picMk id="58" creationId="{7C8E7175-E157-D383-4864-B39B6B8B665F}"/>
          </ac:picMkLst>
        </pc:picChg>
        <pc:picChg chg="mod">
          <ac:chgData name="João Pedro Sousa Gaspar" userId="d5028388-3bb0-4b30-8288-f1267f4917bb" providerId="ADAL" clId="{45BB11CF-FC58-47B0-8994-DC8E91DCD405}" dt="2023-10-13T11:51:29.869" v="1853" actId="14826"/>
          <ac:picMkLst>
            <pc:docMk/>
            <pc:sldMk cId="1839575693" sldId="321"/>
            <ac:picMk id="428" creationId="{00000000-0000-0000-0000-000000000000}"/>
          </ac:picMkLst>
        </pc:picChg>
      </pc:sldChg>
      <pc:sldMasterChg chg="delSldLayout">
        <pc:chgData name="João Pedro Sousa Gaspar" userId="d5028388-3bb0-4b30-8288-f1267f4917bb" providerId="ADAL" clId="{45BB11CF-FC58-47B0-8994-DC8E91DCD405}" dt="2023-10-13T11:45:36.352" v="1730" actId="47"/>
        <pc:sldMasterMkLst>
          <pc:docMk/>
          <pc:sldMasterMk cId="0" sldId="2147483674"/>
        </pc:sldMasterMkLst>
        <pc:sldLayoutChg chg="del">
          <pc:chgData name="João Pedro Sousa Gaspar" userId="d5028388-3bb0-4b30-8288-f1267f4917bb" providerId="ADAL" clId="{45BB11CF-FC58-47B0-8994-DC8E91DCD405}" dt="2023-10-13T11:45:34.178" v="1711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827" v="1723" actId="47"/>
          <pc:sldLayoutMkLst>
            <pc:docMk/>
            <pc:sldMasterMk cId="0" sldId="2147483674"/>
            <pc:sldLayoutMk cId="0" sldId="2147483653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5.913" v="1727" actId="47"/>
          <pc:sldLayoutMkLst>
            <pc:docMk/>
            <pc:sldMasterMk cId="0" sldId="2147483674"/>
            <pc:sldLayoutMk cId="0" sldId="2147483655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5.612" v="1725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610" v="1719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254" v="1712" actId="47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30:42.786" v="1135" actId="2696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35:53.490" v="1293" actId="2696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5.498" v="1724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6.352" v="1730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465" v="1715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724" v="1721" actId="47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35:53.490" v="1293" actId="2696"/>
          <pc:sldLayoutMkLst>
            <pc:docMk/>
            <pc:sldMasterMk cId="0" sldId="2147483674"/>
            <pc:sldLayoutMk cId="0" sldId="2147483670"/>
          </pc:sldLayoutMkLst>
        </pc:sldLayoutChg>
        <pc:sldLayoutChg chg="del">
          <pc:chgData name="João Pedro Sousa Gaspar" userId="d5028388-3bb0-4b30-8288-f1267f4917bb" providerId="ADAL" clId="{45BB11CF-FC58-47B0-8994-DC8E91DCD405}" dt="2023-10-13T11:45:34.560" v="1717" actId="47"/>
          <pc:sldLayoutMkLst>
            <pc:docMk/>
            <pc:sldMasterMk cId="0" sldId="2147483674"/>
            <pc:sldLayoutMk cId="0" sldId="2147483672"/>
          </pc:sldLayoutMkLst>
        </pc:sldLayoutChg>
      </pc:sldMasterChg>
      <pc:sldMasterChg chg="del delSldLayout">
        <pc:chgData name="João Pedro Sousa Gaspar" userId="d5028388-3bb0-4b30-8288-f1267f4917bb" providerId="ADAL" clId="{45BB11CF-FC58-47B0-8994-DC8E91DCD405}" dt="2023-10-13T11:45:41.886" v="1748" actId="47"/>
        <pc:sldMasterMkLst>
          <pc:docMk/>
          <pc:sldMasterMk cId="0" sldId="2147483675"/>
        </pc:sldMasterMkLst>
        <pc:sldLayoutChg chg="del">
          <pc:chgData name="João Pedro Sousa Gaspar" userId="d5028388-3bb0-4b30-8288-f1267f4917bb" providerId="ADAL" clId="{45BB11CF-FC58-47B0-8994-DC8E91DCD405}" dt="2023-10-13T11:45:41.886" v="1748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38844E-E2C8-42AC-90B3-CFE1DAE6D16C}" authorId="{830CAA17-A235-00E7-0CEE-49FE8AF82D29}" status="resolved" created="2023-10-13T10:58:39.99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picMk id="313" creationId="{00000000-0000-0000-0000-000000000000}"/>
    </ac:deMkLst>
    <p188:txBody>
      <a:bodyPr/>
      <a:lstStyle/>
      <a:p>
        <a:r>
          <a:rPr lang="en-GB"/>
          <a:t>Falta a imagem do sol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0-18T23:02:49.676" authorId="{830CAA17-A235-00E7-0CEE-49FE8AF82D29}"/>
          </p223:rxn>
        </p223:reactions>
      </p:ext>
    </p188:extLst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9619BC-ECF6-460B-BB54-C68CC6D6BAED}" authorId="{830CAA17-A235-00E7-0CEE-49FE8AF82D29}" created="2023-10-13T10:39:56.8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picMk id="336" creationId="{00000000-0000-0000-0000-000000000000}"/>
    </ac:deMkLst>
    <p188:txBody>
      <a:bodyPr/>
      <a:lstStyle/>
      <a:p>
        <a:r>
          <a:rPr lang="en-GB"/>
          <a:t>Meter fotografia da árvore / pequeno gif</a:t>
        </a:r>
      </a:p>
    </p188:txBody>
  </p188:cm>
</p188:cmLst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7D92A4-3B74-42D7-976A-69ED1E934E9D}" authorId="{830CAA17-A235-00E7-0CEE-49FE8AF82D29}" created="2023-10-13T11:47:39.3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3"/>
      <ac:picMk id="3" creationId="{AE73D4BA-513A-E4EE-94A4-2AB815E85AA4}"/>
    </ac:deMkLst>
    <p188:txBody>
      <a:bodyPr/>
      <a:lstStyle/>
      <a:p>
        <a:r>
          <a:rPr lang="en-GB"/>
          <a:t>Desafiar a contar quantos componentes
meio como que um exercicios
</a:t>
        </a:r>
      </a:p>
    </p188:txBody>
  </p188:cm>
</p188:cmLst>
</file>

<file path=ppt/comments/modernComment_140_D03BB0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B53259-7658-470A-A786-F5074D45FE62}" authorId="{830CAA17-A235-00E7-0CEE-49FE8AF82D29}" created="2023-10-13T11:49:40.900">
    <pc:sldMkLst xmlns:pc="http://schemas.microsoft.com/office/powerpoint/2013/main/command">
      <pc:docMk/>
      <pc:sldMk cId="3493572624" sldId="320"/>
    </pc:sldMkLst>
    <p188:txBody>
      <a:bodyPr/>
      <a:lstStyle/>
      <a:p>
        <a:r>
          <a:rPr lang="en-GB"/>
          <a:t>Meter foto da placa para o esquema</a:t>
        </a:r>
      </a:p>
    </p188:txBody>
  </p188:cm>
</p188:cmLst>
</file>

<file path=ppt/comments/modernComment_142_5819D2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E6AFAF-4C82-4247-9DBB-FB1440EE1CF3}" authorId="{830CAA17-A235-00E7-0CEE-49FE8AF82D29}" status="resolved" created="2023-10-13T10:58:39.9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picMk id="313" creationId="{00000000-0000-0000-0000-000000000000}"/>
    </ac:deMkLst>
    <p188:txBody>
      <a:bodyPr/>
      <a:lstStyle/>
      <a:p>
        <a:r>
          <a:rPr lang="en-GB"/>
          <a:t>Falta a imagem do sol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0-18T23:02:49.676" authorId="{830CAA17-A235-00E7-0CEE-49FE8AF82D29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235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3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8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51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067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946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89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5b2650a4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5b2650a4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57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5b2650a4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5b2650a4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26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3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98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71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507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007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6f4505b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6f4505b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080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5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10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7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0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05225" y="539500"/>
            <a:ext cx="5746800" cy="4604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11" name="Google Shape;11;p2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705225" y="2407450"/>
            <a:ext cx="57468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719075" y="3309700"/>
            <a:ext cx="37059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5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215" name="Google Shape;215;p25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720000" y="3917825"/>
            <a:ext cx="27096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292000" y="798225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2"/>
          </p:nvPr>
        </p:nvSpPr>
        <p:spPr>
          <a:xfrm>
            <a:off x="5292006" y="2135625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3"/>
          </p:nvPr>
        </p:nvSpPr>
        <p:spPr>
          <a:xfrm>
            <a:off x="5292012" y="3473025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4"/>
          </p:nvPr>
        </p:nvSpPr>
        <p:spPr>
          <a:xfrm>
            <a:off x="5292000" y="1291128"/>
            <a:ext cx="28800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5"/>
          </p:nvPr>
        </p:nvSpPr>
        <p:spPr>
          <a:xfrm>
            <a:off x="5292000" y="2628528"/>
            <a:ext cx="28800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6"/>
          </p:nvPr>
        </p:nvSpPr>
        <p:spPr>
          <a:xfrm>
            <a:off x="5292000" y="3965928"/>
            <a:ext cx="28800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106" name="Google Shape;106;p15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720000" y="1224125"/>
            <a:ext cx="5292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972000" y="2307600"/>
            <a:ext cx="28800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059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4572000" y="3387600"/>
            <a:ext cx="4104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6012000" y="1227600"/>
            <a:ext cx="24120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116" name="Google Shape;116;p16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8568125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8831750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353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4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207" name="Google Shape;207;p24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4"/>
          <p:cNvSpPr txBox="1">
            <a:spLocks noGrp="1"/>
          </p:cNvSpPr>
          <p:nvPr>
            <p:ph type="subTitle" idx="1"/>
          </p:nvPr>
        </p:nvSpPr>
        <p:spPr>
          <a:xfrm>
            <a:off x="4104000" y="3387600"/>
            <a:ext cx="32796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2"/>
          </p:nvPr>
        </p:nvSpPr>
        <p:spPr>
          <a:xfrm>
            <a:off x="720000" y="1834198"/>
            <a:ext cx="54213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01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7200"/>
            <a:ext cx="4320000" cy="46008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1710450"/>
            <a:ext cx="31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62" y="-12"/>
            <a:ext cx="9144125" cy="5143500"/>
            <a:chOff x="4500" y="0"/>
            <a:chExt cx="9144125" cy="5143500"/>
          </a:xfrm>
        </p:grpSpPr>
        <p:sp>
          <p:nvSpPr>
            <p:cNvPr id="21" name="Google Shape;21;p3"/>
            <p:cNvSpPr/>
            <p:nvPr/>
          </p:nvSpPr>
          <p:spPr>
            <a:xfrm>
              <a:off x="8544700" y="47964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500" y="460080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808325" y="47964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196600" y="3286050"/>
            <a:ext cx="32994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Mono"/>
              <a:buNone/>
              <a:defRPr sz="3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4500" y="0"/>
            <a:ext cx="9144125" cy="5143500"/>
            <a:chOff x="4500" y="0"/>
            <a:chExt cx="9144125" cy="5143500"/>
          </a:xfrm>
        </p:grpSpPr>
        <p:sp>
          <p:nvSpPr>
            <p:cNvPr id="31" name="Google Shape;31;p5"/>
            <p:cNvSpPr/>
            <p:nvPr/>
          </p:nvSpPr>
          <p:spPr>
            <a:xfrm>
              <a:off x="4500" y="4600800"/>
              <a:ext cx="9144000" cy="5394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48275" y="47964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11900" y="47964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91650"/>
            <a:ext cx="36165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720000" y="2652974"/>
            <a:ext cx="2052000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3132000" y="1539004"/>
            <a:ext cx="2052000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40" name="Google Shape;40;p6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82" name="Google Shape;82;p13"/>
            <p:cNvSpPr/>
            <p:nvPr/>
          </p:nvSpPr>
          <p:spPr>
            <a:xfrm>
              <a:off x="8544700" y="47964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852000" y="4600800"/>
              <a:ext cx="52965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8808325" y="47964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/>
          <p:nvPr/>
        </p:nvSpPr>
        <p:spPr>
          <a:xfrm>
            <a:off x="0" y="6125"/>
            <a:ext cx="3852000" cy="5143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hasCustomPrompt="1"/>
          </p:nvPr>
        </p:nvSpPr>
        <p:spPr>
          <a:xfrm>
            <a:off x="4457926" y="105684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4457926" y="174351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6570066" y="105684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6570066" y="174351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4457926" y="253639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4457926" y="322306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6570066" y="253639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6570066" y="322306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/>
          </p:nvPr>
        </p:nvSpPr>
        <p:spPr>
          <a:xfrm>
            <a:off x="720000" y="590400"/>
            <a:ext cx="24120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CUSTOM_9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>
            <a:off x="4625" y="0"/>
            <a:ext cx="9144000" cy="5143500"/>
            <a:chOff x="4625" y="0"/>
            <a:chExt cx="9144000" cy="5143500"/>
          </a:xfrm>
        </p:grpSpPr>
        <p:sp>
          <p:nvSpPr>
            <p:cNvPr id="122" name="Google Shape;122;p17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568125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8831750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0" y="687600"/>
            <a:ext cx="4104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6012000" y="1767600"/>
            <a:ext cx="24120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 rot="10800000">
            <a:off x="1701225" y="0"/>
            <a:ext cx="5746800" cy="4604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 rot="10800000">
            <a:off x="4625" y="100"/>
            <a:ext cx="9144000" cy="5143500"/>
            <a:chOff x="4625" y="0"/>
            <a:chExt cx="9144000" cy="5143500"/>
          </a:xfrm>
        </p:grpSpPr>
        <p:sp>
          <p:nvSpPr>
            <p:cNvPr id="152" name="Google Shape;152;p20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625" y="0"/>
              <a:ext cx="9144000" cy="53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157550" y="1956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421175" y="1956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2777825" y="1543050"/>
            <a:ext cx="35976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3230825" y="2416500"/>
            <a:ext cx="2691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2412000" y="406150"/>
            <a:ext cx="43200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2"/>
          <p:cNvGrpSpPr/>
          <p:nvPr/>
        </p:nvGrpSpPr>
        <p:grpSpPr>
          <a:xfrm>
            <a:off x="4500" y="0"/>
            <a:ext cx="9144125" cy="5143500"/>
            <a:chOff x="4500" y="0"/>
            <a:chExt cx="9144125" cy="5143500"/>
          </a:xfrm>
        </p:grpSpPr>
        <p:sp>
          <p:nvSpPr>
            <p:cNvPr id="176" name="Google Shape;176;p22"/>
            <p:cNvSpPr/>
            <p:nvPr/>
          </p:nvSpPr>
          <p:spPr>
            <a:xfrm>
              <a:off x="4500" y="4600800"/>
              <a:ext cx="9144000" cy="5394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148275" y="4796400"/>
              <a:ext cx="148200" cy="1482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411900" y="4796400"/>
              <a:ext cx="148200" cy="1482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4625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972000" y="1609661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2"/>
          </p:nvPr>
        </p:nvSpPr>
        <p:spPr>
          <a:xfrm>
            <a:off x="2651808" y="1609650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3"/>
          </p:nvPr>
        </p:nvSpPr>
        <p:spPr>
          <a:xfrm>
            <a:off x="972000" y="2929230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4"/>
          </p:nvPr>
        </p:nvSpPr>
        <p:spPr>
          <a:xfrm>
            <a:off x="2651808" y="2929220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5"/>
          </p:nvPr>
        </p:nvSpPr>
        <p:spPr>
          <a:xfrm>
            <a:off x="972000" y="2104033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6"/>
          </p:nvPr>
        </p:nvSpPr>
        <p:spPr>
          <a:xfrm>
            <a:off x="2651808" y="2104023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7"/>
          </p:nvPr>
        </p:nvSpPr>
        <p:spPr>
          <a:xfrm>
            <a:off x="972000" y="3423602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8"/>
          </p:nvPr>
        </p:nvSpPr>
        <p:spPr>
          <a:xfrm>
            <a:off x="2651808" y="3423593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9"/>
          </p:nvPr>
        </p:nvSpPr>
        <p:spPr>
          <a:xfrm>
            <a:off x="4331900" y="1609650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3"/>
          </p:nvPr>
        </p:nvSpPr>
        <p:spPr>
          <a:xfrm>
            <a:off x="4331900" y="2929220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14"/>
          </p:nvPr>
        </p:nvSpPr>
        <p:spPr>
          <a:xfrm>
            <a:off x="4331900" y="2104023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15"/>
          </p:nvPr>
        </p:nvSpPr>
        <p:spPr>
          <a:xfrm>
            <a:off x="4331900" y="3423593"/>
            <a:ext cx="16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0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Mono"/>
              <a:buNone/>
              <a:defRPr sz="4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  <a:defRPr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3" r:id="rId7"/>
    <p:sldLayoutId id="2147483666" r:id="rId8"/>
    <p:sldLayoutId id="2147483668" r:id="rId9"/>
    <p:sldLayoutId id="2147483671" r:id="rId10"/>
    <p:sldLayoutId id="2147483676" r:id="rId11"/>
    <p:sldLayoutId id="2147483677" r:id="rId12"/>
    <p:sldLayoutId id="2147483678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D03BB0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2_5819D288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ctrTitle"/>
          </p:nvPr>
        </p:nvSpPr>
        <p:spPr>
          <a:xfrm>
            <a:off x="1705225" y="2407450"/>
            <a:ext cx="57468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ROB DIY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1"/>
          </p:nvPr>
        </p:nvSpPr>
        <p:spPr>
          <a:xfrm>
            <a:off x="2719075" y="3309700"/>
            <a:ext cx="37059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</a:t>
            </a:r>
            <a:r>
              <a:rPr lang="en-GB" u="sng" dirty="0" err="1"/>
              <a:t>Árvore</a:t>
            </a:r>
            <a:r>
              <a:rPr lang="en-GB" dirty="0"/>
              <a:t> de Natal</a:t>
            </a:r>
            <a:endParaRPr dirty="0"/>
          </a:p>
        </p:txBody>
      </p:sp>
      <p:grpSp>
        <p:nvGrpSpPr>
          <p:cNvPr id="245" name="Google Shape;245;p29"/>
          <p:cNvGrpSpPr/>
          <p:nvPr/>
        </p:nvGrpSpPr>
        <p:grpSpPr>
          <a:xfrm>
            <a:off x="720000" y="1223325"/>
            <a:ext cx="1692101" cy="1624276"/>
            <a:chOff x="720000" y="1223325"/>
            <a:chExt cx="1692101" cy="1624276"/>
          </a:xfrm>
        </p:grpSpPr>
        <p:pic>
          <p:nvPicPr>
            <p:cNvPr id="246" name="Google Shape;246;p29" descr="Pessoa a escrever num bloco de notas"/>
            <p:cNvPicPr preferRelativeResize="0"/>
            <p:nvPr/>
          </p:nvPicPr>
          <p:blipFill>
            <a:blip r:embed="rId3"/>
            <a:srcRect l="10360" r="10360"/>
            <a:stretch/>
          </p:blipFill>
          <p:spPr>
            <a:xfrm>
              <a:off x="720050" y="1423325"/>
              <a:ext cx="1692051" cy="1424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29"/>
            <p:cNvGrpSpPr/>
            <p:nvPr/>
          </p:nvGrpSpPr>
          <p:grpSpPr>
            <a:xfrm>
              <a:off x="720000" y="1223325"/>
              <a:ext cx="1692000" cy="1624200"/>
              <a:chOff x="720000" y="1223325"/>
              <a:chExt cx="1692000" cy="1624200"/>
            </a:xfrm>
          </p:grpSpPr>
          <p:sp>
            <p:nvSpPr>
              <p:cNvPr id="248" name="Google Shape;248;p2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9"/>
          <p:cNvGrpSpPr/>
          <p:nvPr/>
        </p:nvGrpSpPr>
        <p:grpSpPr>
          <a:xfrm>
            <a:off x="6732000" y="2976600"/>
            <a:ext cx="1692010" cy="1624204"/>
            <a:chOff x="6732000" y="2976600"/>
            <a:chExt cx="1692010" cy="1624204"/>
          </a:xfrm>
        </p:grpSpPr>
        <p:pic>
          <p:nvPicPr>
            <p:cNvPr id="253" name="Google Shape;253;p29" descr="Estudante na escola numa aula de ciências"/>
            <p:cNvPicPr preferRelativeResize="0"/>
            <p:nvPr/>
          </p:nvPicPr>
          <p:blipFill>
            <a:blip r:embed="rId4"/>
            <a:srcRect l="8718" r="8718"/>
            <a:stretch/>
          </p:blipFill>
          <p:spPr>
            <a:xfrm>
              <a:off x="6732004" y="3232750"/>
              <a:ext cx="1692006" cy="13680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9"/>
            <p:cNvGrpSpPr/>
            <p:nvPr/>
          </p:nvGrpSpPr>
          <p:grpSpPr>
            <a:xfrm>
              <a:off x="6732000" y="2976600"/>
              <a:ext cx="1692000" cy="1624200"/>
              <a:chOff x="720000" y="1223325"/>
              <a:chExt cx="1692000" cy="1624200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m 2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7F5EFAC6-D2AC-02A1-6D1C-82D0B24A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5" name="Imagem 4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DB1FBB1-AF5B-7E99-F795-0BB29CDE3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1"/>
          <p:cNvPicPr preferRelativeResize="0"/>
          <p:nvPr/>
        </p:nvPicPr>
        <p:blipFill>
          <a:blip r:embed="rId3"/>
          <a:srcRect l="347" r="347"/>
          <a:stretch/>
        </p:blipFill>
        <p:spPr>
          <a:xfrm>
            <a:off x="4572000" y="545600"/>
            <a:ext cx="4572000" cy="460399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/>
          <p:nvPr/>
        </p:nvSpPr>
        <p:spPr>
          <a:xfrm>
            <a:off x="4572000" y="533500"/>
            <a:ext cx="4572000" cy="4604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720000" y="1227600"/>
            <a:ext cx="5292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720000" y="1224125"/>
            <a:ext cx="5292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LIGHT EMMITING DIODE - LED</a:t>
            </a:r>
            <a:endParaRPr sz="2000" dirty="0"/>
          </a:p>
        </p:txBody>
      </p:sp>
      <p:pic>
        <p:nvPicPr>
          <p:cNvPr id="6146" name="Picture 2" descr="Projetos com LEDs">
            <a:extLst>
              <a:ext uri="{FF2B5EF4-FFF2-40B4-BE49-F238E27FC236}">
                <a16:creationId xmlns:a16="http://schemas.microsoft.com/office/drawing/2014/main" id="{A20FDC9D-60DF-2A4E-FF2B-8CF1A468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" y="2251976"/>
            <a:ext cx="3394710" cy="22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1777BF11-DAB7-C8D1-35A0-C7B8A9A00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2F526EA-5A3B-7A89-4688-F803350D6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5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/>
          <p:nvPr/>
        </p:nvSpPr>
        <p:spPr>
          <a:xfrm>
            <a:off x="720000" y="539500"/>
            <a:ext cx="4562700" cy="4604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5"/>
          <p:cNvSpPr/>
          <p:nvPr/>
        </p:nvSpPr>
        <p:spPr>
          <a:xfrm>
            <a:off x="4572000" y="687600"/>
            <a:ext cx="4104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5"/>
          <p:cNvSpPr txBox="1">
            <a:spLocks noGrp="1"/>
          </p:cNvSpPr>
          <p:nvPr>
            <p:ph type="title"/>
          </p:nvPr>
        </p:nvSpPr>
        <p:spPr>
          <a:xfrm>
            <a:off x="4572000" y="687600"/>
            <a:ext cx="4104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Resistências</a:t>
            </a:r>
            <a:endParaRPr dirty="0"/>
          </a:p>
        </p:txBody>
      </p:sp>
      <p:pic>
        <p:nvPicPr>
          <p:cNvPr id="7170" name="Picture 2" descr="Resistência carvão 1/4W 3,9K - Casanova Eletrónica">
            <a:extLst>
              <a:ext uri="{FF2B5EF4-FFF2-40B4-BE49-F238E27FC236}">
                <a16:creationId xmlns:a16="http://schemas.microsoft.com/office/drawing/2014/main" id="{78368EA0-C702-B6C9-586F-824DD644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9" y="1514988"/>
            <a:ext cx="2370502" cy="23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 que é a resistência? | Fluke">
            <a:extLst>
              <a:ext uri="{FF2B5EF4-FFF2-40B4-BE49-F238E27FC236}">
                <a16:creationId xmlns:a16="http://schemas.microsoft.com/office/drawing/2014/main" id="{74025F30-FBE7-87E0-5551-F555136A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9" y="1797610"/>
            <a:ext cx="4146762" cy="20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istência elétrica: o que é, função, fórmula - Mundo Educação">
            <a:extLst>
              <a:ext uri="{FF2B5EF4-FFF2-40B4-BE49-F238E27FC236}">
                <a16:creationId xmlns:a16="http://schemas.microsoft.com/office/drawing/2014/main" id="{E2BB0D6A-0C34-173B-3530-8CAEBB94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52" y="3885490"/>
            <a:ext cx="1638648" cy="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4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1"/>
          <p:cNvPicPr preferRelativeResize="0"/>
          <p:nvPr/>
        </p:nvPicPr>
        <p:blipFill>
          <a:blip r:embed="rId3"/>
          <a:srcRect l="14002" r="14002"/>
          <a:stretch/>
        </p:blipFill>
        <p:spPr>
          <a:xfrm>
            <a:off x="4572000" y="545600"/>
            <a:ext cx="4572000" cy="460399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/>
          <p:nvPr/>
        </p:nvSpPr>
        <p:spPr>
          <a:xfrm>
            <a:off x="4572000" y="533500"/>
            <a:ext cx="4572000" cy="4604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720000" y="1227600"/>
            <a:ext cx="5292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720000" y="1224125"/>
            <a:ext cx="5292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/>
              <a:t>Transístor</a:t>
            </a:r>
            <a:endParaRPr sz="2000" dirty="0"/>
          </a:p>
        </p:txBody>
      </p:sp>
      <p:pic>
        <p:nvPicPr>
          <p:cNvPr id="9218" name="Picture 2" descr="Como funciona um Transístor?">
            <a:extLst>
              <a:ext uri="{FF2B5EF4-FFF2-40B4-BE49-F238E27FC236}">
                <a16:creationId xmlns:a16="http://schemas.microsoft.com/office/drawing/2014/main" id="{291D6AFA-A8BB-01B5-D40F-6F30993DB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4" r="50800"/>
          <a:stretch/>
        </p:blipFill>
        <p:spPr bwMode="auto">
          <a:xfrm>
            <a:off x="168593" y="3755640"/>
            <a:ext cx="1706198" cy="10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o funciona um Transístor?">
            <a:extLst>
              <a:ext uri="{FF2B5EF4-FFF2-40B4-BE49-F238E27FC236}">
                <a16:creationId xmlns:a16="http://schemas.microsoft.com/office/drawing/2014/main" id="{B1D1A364-C0EB-C5D1-1762-B6E2F816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9" y="2137818"/>
            <a:ext cx="2266062" cy="206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52670B8B-287A-3B79-A2FA-84BDCEB99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676A665F-1758-DB92-87AD-B302A0445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1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ondensador Eletrolítico (selecionar valor)">
            <a:extLst>
              <a:ext uri="{FF2B5EF4-FFF2-40B4-BE49-F238E27FC236}">
                <a16:creationId xmlns:a16="http://schemas.microsoft.com/office/drawing/2014/main" id="{F353AC4C-1369-5884-CC64-479CC5A4A2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0" y="1128540"/>
            <a:ext cx="3573780" cy="357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" name="Google Shape;521;p45"/>
          <p:cNvSpPr/>
          <p:nvPr/>
        </p:nvSpPr>
        <p:spPr>
          <a:xfrm>
            <a:off x="720000" y="539500"/>
            <a:ext cx="4562700" cy="4604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5"/>
          <p:cNvSpPr/>
          <p:nvPr/>
        </p:nvSpPr>
        <p:spPr>
          <a:xfrm>
            <a:off x="4572000" y="687600"/>
            <a:ext cx="4104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5"/>
          <p:cNvSpPr txBox="1">
            <a:spLocks noGrp="1"/>
          </p:cNvSpPr>
          <p:nvPr>
            <p:ph type="title"/>
          </p:nvPr>
        </p:nvSpPr>
        <p:spPr>
          <a:xfrm>
            <a:off x="4572000" y="687600"/>
            <a:ext cx="4104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Condensador</a:t>
            </a:r>
            <a:endParaRPr dirty="0"/>
          </a:p>
        </p:txBody>
      </p:sp>
      <p:pic>
        <p:nvPicPr>
          <p:cNvPr id="8198" name="Picture 6" descr="fq.pt - Condensador">
            <a:extLst>
              <a:ext uri="{FF2B5EF4-FFF2-40B4-BE49-F238E27FC236}">
                <a16:creationId xmlns:a16="http://schemas.microsoft.com/office/drawing/2014/main" id="{0CB6A057-B916-BDAE-575A-CFBBAAC4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78" y="1665750"/>
            <a:ext cx="2314222" cy="12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ímbolo de los capacitores. Fuente: Elaboración de los autores. | Download  Scientific Diagram">
            <a:extLst>
              <a:ext uri="{FF2B5EF4-FFF2-40B4-BE49-F238E27FC236}">
                <a16:creationId xmlns:a16="http://schemas.microsoft.com/office/drawing/2014/main" id="{D0E39766-A56E-0939-9C30-0A84401B4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671321" y="3665888"/>
            <a:ext cx="3221220" cy="9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50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Esquema</a:t>
            </a:r>
            <a:r>
              <a:rPr lang="en-GB" dirty="0"/>
              <a:t> </a:t>
            </a:r>
            <a:r>
              <a:rPr lang="en-GB" dirty="0" err="1"/>
              <a:t>Elétrico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73D4BA-513A-E4EE-94A4-2AB815E8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5" y="1227600"/>
            <a:ext cx="8096479" cy="3694960"/>
          </a:xfrm>
          <a:prstGeom prst="rect">
            <a:avLst/>
          </a:prstGeom>
        </p:spPr>
      </p:pic>
      <p:pic>
        <p:nvPicPr>
          <p:cNvPr id="4" name="Imagem 3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9D0D3AE3-2766-7B2A-7523-85BCA157E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5" name="Imagem 4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780956F-0285-DDA8-5DA8-67CA4F8C1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-1168041" y="193455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Esquema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da </a:t>
            </a:r>
            <a:r>
              <a:rPr lang="en-GB" dirty="0" err="1"/>
              <a:t>placa</a:t>
            </a:r>
            <a:endParaRPr dirty="0"/>
          </a:p>
        </p:txBody>
      </p:sp>
      <p:pic>
        <p:nvPicPr>
          <p:cNvPr id="4" name="Imagem 3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9D0D3AE3-2766-7B2A-7523-85BCA157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5" name="Imagem 4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780956F-0285-DDA8-5DA8-67CA4F8C1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  <p:pic>
        <p:nvPicPr>
          <p:cNvPr id="3" name="Imagem 2" descr="Uma imagem com texto, Árvore de natal, parede, natal&#10;&#10;Descrição gerada automaticamente">
            <a:extLst>
              <a:ext uri="{FF2B5EF4-FFF2-40B4-BE49-F238E27FC236}">
                <a16:creationId xmlns:a16="http://schemas.microsoft.com/office/drawing/2014/main" id="{7F7744DA-B1F5-D3A0-E71B-C43D807502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07" t="8125" r="9623" b="14188"/>
          <a:stretch/>
        </p:blipFill>
        <p:spPr>
          <a:xfrm>
            <a:off x="5161735" y="729469"/>
            <a:ext cx="2286000" cy="41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726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8"/>
          <p:cNvPicPr preferRelativeResize="0"/>
          <p:nvPr/>
        </p:nvPicPr>
        <p:blipFill>
          <a:blip r:embed="rId3"/>
          <a:srcRect l="16974" r="16974"/>
          <a:stretch/>
        </p:blipFill>
        <p:spPr>
          <a:xfrm>
            <a:off x="720000" y="539400"/>
            <a:ext cx="4562694" cy="460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/>
          <p:nvPr/>
        </p:nvSpPr>
        <p:spPr>
          <a:xfrm>
            <a:off x="720000" y="539500"/>
            <a:ext cx="4562700" cy="4604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4572000" y="3387600"/>
            <a:ext cx="4104000" cy="996609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 txBox="1">
            <a:spLocks noGrp="1"/>
          </p:cNvSpPr>
          <p:nvPr>
            <p:ph type="title"/>
          </p:nvPr>
        </p:nvSpPr>
        <p:spPr>
          <a:xfrm>
            <a:off x="4572000" y="3345690"/>
            <a:ext cx="4104000" cy="95961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3. Como </a:t>
            </a:r>
            <a:r>
              <a:rPr lang="en-GB" sz="2000" dirty="0" err="1"/>
              <a:t>Soldar</a:t>
            </a:r>
            <a:r>
              <a:rPr lang="en-GB" sz="2000" dirty="0"/>
              <a:t> a </a:t>
            </a:r>
            <a:r>
              <a:rPr lang="en-GB" sz="2000" dirty="0" err="1"/>
              <a:t>Primeira</a:t>
            </a:r>
            <a:r>
              <a:rPr lang="en-GB" sz="2000" dirty="0"/>
              <a:t> </a:t>
            </a:r>
            <a:r>
              <a:rPr lang="en-GB" sz="2000" dirty="0" err="1"/>
              <a:t>Resistência</a:t>
            </a:r>
            <a:r>
              <a:rPr lang="en-GB" sz="2000" dirty="0"/>
              <a:t>?</a:t>
            </a:r>
            <a:endParaRPr sz="2000" dirty="0"/>
          </a:p>
        </p:txBody>
      </p:sp>
      <p:pic>
        <p:nvPicPr>
          <p:cNvPr id="6" name="Imagem 5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63EC66BF-DC19-FC5D-195F-D3171DFE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4" y="46491"/>
            <a:ext cx="1062616" cy="414000"/>
          </a:xfrm>
          <a:prstGeom prst="rect">
            <a:avLst/>
          </a:prstGeom>
        </p:spPr>
      </p:pic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2160201-E6DE-8F97-CEDA-E2FE8F923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03" y="28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445512" y="611550"/>
            <a:ext cx="825297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Equipamento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1"/>
          </p:nvPr>
        </p:nvSpPr>
        <p:spPr>
          <a:xfrm>
            <a:off x="1603752" y="1904415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Ferro</a:t>
            </a:r>
          </a:p>
        </p:txBody>
      </p:sp>
      <p:grpSp>
        <p:nvGrpSpPr>
          <p:cNvPr id="427" name="Google Shape;427;p39"/>
          <p:cNvGrpSpPr/>
          <p:nvPr/>
        </p:nvGrpSpPr>
        <p:grpSpPr>
          <a:xfrm>
            <a:off x="1603752" y="2449590"/>
            <a:ext cx="1692006" cy="1624204"/>
            <a:chOff x="6732000" y="2303400"/>
            <a:chExt cx="1692006" cy="1624204"/>
          </a:xfrm>
        </p:grpSpPr>
        <p:pic>
          <p:nvPicPr>
            <p:cNvPr id="428" name="Google Shape;428;p39"/>
            <p:cNvPicPr preferRelativeResize="0"/>
            <p:nvPr/>
          </p:nvPicPr>
          <p:blipFill>
            <a:blip r:embed="rId3"/>
            <a:srcRect l="3504" r="3504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39"/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430" name="Google Shape;430;p3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415;p39">
            <a:extLst>
              <a:ext uri="{FF2B5EF4-FFF2-40B4-BE49-F238E27FC236}">
                <a16:creationId xmlns:a16="http://schemas.microsoft.com/office/drawing/2014/main" id="{EC5F96F3-AA05-3987-5AFA-9B292B4CBFF3}"/>
              </a:ext>
            </a:extLst>
          </p:cNvPr>
          <p:cNvSpPr txBox="1">
            <a:spLocks/>
          </p:cNvSpPr>
          <p:nvPr/>
        </p:nvSpPr>
        <p:spPr>
          <a:xfrm>
            <a:off x="3647939" y="1871037"/>
            <a:ext cx="18481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Suporte</a:t>
            </a:r>
            <a:endParaRPr lang="en-GB" dirty="0"/>
          </a:p>
        </p:txBody>
      </p:sp>
      <p:grpSp>
        <p:nvGrpSpPr>
          <p:cNvPr id="49" name="Google Shape;427;p39">
            <a:extLst>
              <a:ext uri="{FF2B5EF4-FFF2-40B4-BE49-F238E27FC236}">
                <a16:creationId xmlns:a16="http://schemas.microsoft.com/office/drawing/2014/main" id="{60D29A22-94FA-3A96-DA32-CABD04F3278E}"/>
              </a:ext>
            </a:extLst>
          </p:cNvPr>
          <p:cNvGrpSpPr/>
          <p:nvPr/>
        </p:nvGrpSpPr>
        <p:grpSpPr>
          <a:xfrm>
            <a:off x="3716352" y="2442724"/>
            <a:ext cx="1692006" cy="1624204"/>
            <a:chOff x="6732000" y="2303400"/>
            <a:chExt cx="1692006" cy="1624204"/>
          </a:xfrm>
        </p:grpSpPr>
        <p:pic>
          <p:nvPicPr>
            <p:cNvPr id="50" name="Google Shape;428;p39">
              <a:extLst>
                <a:ext uri="{FF2B5EF4-FFF2-40B4-BE49-F238E27FC236}">
                  <a16:creationId xmlns:a16="http://schemas.microsoft.com/office/drawing/2014/main" id="{5E7072CB-DF6F-9A34-25DE-6CB83B7F4258}"/>
                </a:ext>
              </a:extLst>
            </p:cNvPr>
            <p:cNvPicPr preferRelativeResize="0"/>
            <p:nvPr/>
          </p:nvPicPr>
          <p:blipFill>
            <a:blip r:embed="rId4"/>
            <a:srcRect t="14218" b="14218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429;p39">
              <a:extLst>
                <a:ext uri="{FF2B5EF4-FFF2-40B4-BE49-F238E27FC236}">
                  <a16:creationId xmlns:a16="http://schemas.microsoft.com/office/drawing/2014/main" id="{567DBAF2-DDDC-4715-68F5-093E0B8D9C74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52" name="Google Shape;430;p39">
                <a:extLst>
                  <a:ext uri="{FF2B5EF4-FFF2-40B4-BE49-F238E27FC236}">
                    <a16:creationId xmlns:a16="http://schemas.microsoft.com/office/drawing/2014/main" id="{C18ABF0C-04E6-911C-4458-5DF131B1F9E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31;p39">
                <a:extLst>
                  <a:ext uri="{FF2B5EF4-FFF2-40B4-BE49-F238E27FC236}">
                    <a16:creationId xmlns:a16="http://schemas.microsoft.com/office/drawing/2014/main" id="{F8660C5E-85E8-3DCE-028A-D4EBDEEC4713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32;p39">
                <a:extLst>
                  <a:ext uri="{FF2B5EF4-FFF2-40B4-BE49-F238E27FC236}">
                    <a16:creationId xmlns:a16="http://schemas.microsoft.com/office/drawing/2014/main" id="{70745EE5-4A8B-E071-2B35-42C22C39E037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33;p39">
                <a:extLst>
                  <a:ext uri="{FF2B5EF4-FFF2-40B4-BE49-F238E27FC236}">
                    <a16:creationId xmlns:a16="http://schemas.microsoft.com/office/drawing/2014/main" id="{44D72FCD-C2BB-0E5B-D1CA-EDE73D794BB6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415;p39">
            <a:extLst>
              <a:ext uri="{FF2B5EF4-FFF2-40B4-BE49-F238E27FC236}">
                <a16:creationId xmlns:a16="http://schemas.microsoft.com/office/drawing/2014/main" id="{669952B3-5485-D6DE-C967-0381332EECF4}"/>
              </a:ext>
            </a:extLst>
          </p:cNvPr>
          <p:cNvSpPr txBox="1">
            <a:spLocks/>
          </p:cNvSpPr>
          <p:nvPr/>
        </p:nvSpPr>
        <p:spPr>
          <a:xfrm>
            <a:off x="5922915" y="1904415"/>
            <a:ext cx="1679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Solda</a:t>
            </a:r>
            <a:endParaRPr lang="en-GB" dirty="0"/>
          </a:p>
        </p:txBody>
      </p:sp>
      <p:grpSp>
        <p:nvGrpSpPr>
          <p:cNvPr id="57" name="Google Shape;427;p39">
            <a:extLst>
              <a:ext uri="{FF2B5EF4-FFF2-40B4-BE49-F238E27FC236}">
                <a16:creationId xmlns:a16="http://schemas.microsoft.com/office/drawing/2014/main" id="{80648B62-DCFB-09CD-5087-B67496A237FF}"/>
              </a:ext>
            </a:extLst>
          </p:cNvPr>
          <p:cNvGrpSpPr/>
          <p:nvPr/>
        </p:nvGrpSpPr>
        <p:grpSpPr>
          <a:xfrm>
            <a:off x="5922915" y="2449590"/>
            <a:ext cx="1692006" cy="1624204"/>
            <a:chOff x="6732000" y="2303400"/>
            <a:chExt cx="1692006" cy="1624204"/>
          </a:xfrm>
        </p:grpSpPr>
        <p:pic>
          <p:nvPicPr>
            <p:cNvPr id="58" name="Google Shape;428;p39">
              <a:extLst>
                <a:ext uri="{FF2B5EF4-FFF2-40B4-BE49-F238E27FC236}">
                  <a16:creationId xmlns:a16="http://schemas.microsoft.com/office/drawing/2014/main" id="{7C8E7175-E157-D383-4864-B39B6B8B665F}"/>
                </a:ext>
              </a:extLst>
            </p:cNvPr>
            <p:cNvPicPr preferRelativeResize="0"/>
            <p:nvPr/>
          </p:nvPicPr>
          <p:blipFill>
            <a:blip r:embed="rId5"/>
            <a:srcRect t="9089" b="9089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429;p39">
              <a:extLst>
                <a:ext uri="{FF2B5EF4-FFF2-40B4-BE49-F238E27FC236}">
                  <a16:creationId xmlns:a16="http://schemas.microsoft.com/office/drawing/2014/main" id="{453CE391-D920-85EF-7799-DDB3A0F01869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60" name="Google Shape;430;p39">
                <a:extLst>
                  <a:ext uri="{FF2B5EF4-FFF2-40B4-BE49-F238E27FC236}">
                    <a16:creationId xmlns:a16="http://schemas.microsoft.com/office/drawing/2014/main" id="{FA492D8B-F4FA-76A1-A984-F7BD13CABE28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1;p39">
                <a:extLst>
                  <a:ext uri="{FF2B5EF4-FFF2-40B4-BE49-F238E27FC236}">
                    <a16:creationId xmlns:a16="http://schemas.microsoft.com/office/drawing/2014/main" id="{06ED6A5F-8971-82B6-97F1-EAB96861427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32;p39">
                <a:extLst>
                  <a:ext uri="{FF2B5EF4-FFF2-40B4-BE49-F238E27FC236}">
                    <a16:creationId xmlns:a16="http://schemas.microsoft.com/office/drawing/2014/main" id="{9B2A75A6-F112-CE4A-3F46-F656516412B1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33;p39">
                <a:extLst>
                  <a:ext uri="{FF2B5EF4-FFF2-40B4-BE49-F238E27FC236}">
                    <a16:creationId xmlns:a16="http://schemas.microsoft.com/office/drawing/2014/main" id="{909C433C-2BA4-64E8-E508-F62F9B0083D5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Imagem 9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7B31E471-D4BC-A09F-7B18-D27045C9F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000" y="4683009"/>
            <a:ext cx="1062616" cy="4140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5420EC09-70D1-05AD-438A-D796CBEDB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09" y="4665009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soldar componentes eletrônicos - MakerHero">
            <a:extLst>
              <a:ext uri="{FF2B5EF4-FFF2-40B4-BE49-F238E27FC236}">
                <a16:creationId xmlns:a16="http://schemas.microsoft.com/office/drawing/2014/main" id="{4C4AEB14-A740-1D64-0068-6BB08235E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6"/>
          <a:stretch/>
        </p:blipFill>
        <p:spPr bwMode="auto">
          <a:xfrm>
            <a:off x="720000" y="817064"/>
            <a:ext cx="5463360" cy="257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0A7EBCD7-FD44-49F6-272C-3EE1BB6A5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5" name="Imagem 4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065E6456-9B8E-2119-D02A-7D05D3C57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  <p:sp>
        <p:nvSpPr>
          <p:cNvPr id="7" name="Google Shape;298;p33">
            <a:extLst>
              <a:ext uri="{FF2B5EF4-FFF2-40B4-BE49-F238E27FC236}">
                <a16:creationId xmlns:a16="http://schemas.microsoft.com/office/drawing/2014/main" id="{10C31CEE-B784-982B-EE6A-CECB90C4B609}"/>
              </a:ext>
            </a:extLst>
          </p:cNvPr>
          <p:cNvSpPr/>
          <p:nvPr/>
        </p:nvSpPr>
        <p:spPr>
          <a:xfrm>
            <a:off x="4104000" y="3597462"/>
            <a:ext cx="4320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9;p33">
            <a:extLst>
              <a:ext uri="{FF2B5EF4-FFF2-40B4-BE49-F238E27FC236}">
                <a16:creationId xmlns:a16="http://schemas.microsoft.com/office/drawing/2014/main" id="{B45DA958-7AC3-4872-3F5E-D9A7C7D22D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04000" y="3597462"/>
            <a:ext cx="3279600" cy="540000"/>
          </a:xfrm>
          <a:prstGeom prst="rect">
            <a:avLst/>
          </a:prstGeom>
        </p:spPr>
        <p:txBody>
          <a:bodyPr spcFirstLastPara="1" wrap="square" lIns="27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err="1"/>
              <a:t>Passo</a:t>
            </a:r>
            <a:r>
              <a:rPr lang="en-GB" dirty="0"/>
              <a:t> a </a:t>
            </a:r>
            <a:r>
              <a:rPr lang="en-GB" dirty="0" err="1"/>
              <a:t>Passo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38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4104000" y="3597462"/>
            <a:ext cx="4320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"/>
          </p:nvPr>
        </p:nvSpPr>
        <p:spPr>
          <a:xfrm>
            <a:off x="4104000" y="3597462"/>
            <a:ext cx="3279600" cy="540000"/>
          </a:xfrm>
          <a:prstGeom prst="rect">
            <a:avLst/>
          </a:prstGeom>
        </p:spPr>
        <p:txBody>
          <a:bodyPr spcFirstLastPara="1" wrap="square" lIns="27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err="1"/>
              <a:t>Considerações</a:t>
            </a:r>
            <a:endParaRPr dirty="0"/>
          </a:p>
        </p:txBody>
      </p:sp>
      <p:pic>
        <p:nvPicPr>
          <p:cNvPr id="4098" name="Picture 2" descr="Como soldar componentes eletrônicos - MakerHero">
            <a:extLst>
              <a:ext uri="{FF2B5EF4-FFF2-40B4-BE49-F238E27FC236}">
                <a16:creationId xmlns:a16="http://schemas.microsoft.com/office/drawing/2014/main" id="{E47F24C7-627A-DED7-D2AC-0BB556C79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6"/>
          <a:stretch/>
        </p:blipFill>
        <p:spPr bwMode="auto">
          <a:xfrm>
            <a:off x="460464" y="1587500"/>
            <a:ext cx="5908895" cy="15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E8757E38-A6A0-66FE-886F-90E5B7FF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7459720-4E45-EB3E-FAAD-7A3F9C2F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2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title"/>
          </p:nvPr>
        </p:nvSpPr>
        <p:spPr>
          <a:xfrm>
            <a:off x="691425" y="1141719"/>
            <a:ext cx="4373494" cy="2087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 que Vamos Fazer?</a:t>
            </a:r>
            <a:br>
              <a:rPr lang="en-GB" dirty="0"/>
            </a:br>
            <a:endParaRPr dirty="0"/>
          </a:p>
        </p:txBody>
      </p:sp>
      <p:pic>
        <p:nvPicPr>
          <p:cNvPr id="10" name="Imagem 9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0F6DFBF1-6DAC-B642-8CA1-89DA9E87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4683009"/>
            <a:ext cx="1062616" cy="4140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DC06FA3D-4875-C428-22E7-7B4704272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65009"/>
            <a:ext cx="1045798" cy="432000"/>
          </a:xfrm>
          <a:prstGeom prst="rect">
            <a:avLst/>
          </a:prstGeom>
        </p:spPr>
      </p:pic>
      <p:pic>
        <p:nvPicPr>
          <p:cNvPr id="3" name="Imagem 2" descr="Uma imagem com Árvore de natal, natal, enfeite de natal, Abeto-azul-do-colorado&#10;&#10;Descrição gerada automaticamente">
            <a:extLst>
              <a:ext uri="{FF2B5EF4-FFF2-40B4-BE49-F238E27FC236}">
                <a16:creationId xmlns:a16="http://schemas.microsoft.com/office/drawing/2014/main" id="{D163C66E-6254-CAB9-1743-58AFC7ECBC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13" t="26235" r="22677" b="23538"/>
          <a:stretch/>
        </p:blipFill>
        <p:spPr>
          <a:xfrm>
            <a:off x="5452136" y="127723"/>
            <a:ext cx="2559728" cy="430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title"/>
          </p:nvPr>
        </p:nvSpPr>
        <p:spPr>
          <a:xfrm>
            <a:off x="720000" y="1710450"/>
            <a:ext cx="31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Como </a:t>
            </a:r>
            <a:r>
              <a:rPr lang="en-GB" dirty="0" err="1"/>
              <a:t>soldar</a:t>
            </a:r>
            <a:r>
              <a:rPr lang="en-GB" dirty="0"/>
              <a:t> a </a:t>
            </a:r>
            <a:r>
              <a:rPr lang="en-GB" dirty="0" err="1"/>
              <a:t>árvore</a:t>
            </a:r>
            <a:r>
              <a:rPr lang="en-GB" dirty="0"/>
              <a:t> de natal </a:t>
            </a:r>
            <a:r>
              <a:rPr lang="en-GB" dirty="0" err="1"/>
              <a:t>passo</a:t>
            </a:r>
            <a:r>
              <a:rPr lang="en-GB" dirty="0"/>
              <a:t> a </a:t>
            </a:r>
            <a:r>
              <a:rPr lang="en-GB" dirty="0" err="1"/>
              <a:t>passo</a:t>
            </a:r>
            <a:r>
              <a:rPr lang="en-GB" dirty="0"/>
              <a:t>?</a:t>
            </a:r>
            <a:endParaRPr dirty="0"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6732000" y="539500"/>
            <a:ext cx="1692003" cy="1624200"/>
            <a:chOff x="6732000" y="539500"/>
            <a:chExt cx="1692003" cy="1624200"/>
          </a:xfrm>
        </p:grpSpPr>
        <p:pic>
          <p:nvPicPr>
            <p:cNvPr id="393" name="Google Shape;393;p37"/>
            <p:cNvPicPr preferRelativeResize="0"/>
            <p:nvPr/>
          </p:nvPicPr>
          <p:blipFill>
            <a:blip r:embed="rId3"/>
            <a:srcRect l="16969" r="16969"/>
            <a:stretch/>
          </p:blipFill>
          <p:spPr>
            <a:xfrm>
              <a:off x="6732000" y="723000"/>
              <a:ext cx="1692003" cy="14406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4" name="Google Shape;394;p37"/>
            <p:cNvGrpSpPr/>
            <p:nvPr/>
          </p:nvGrpSpPr>
          <p:grpSpPr>
            <a:xfrm>
              <a:off x="6732000" y="539500"/>
              <a:ext cx="1692000" cy="1624200"/>
              <a:chOff x="720000" y="1223325"/>
              <a:chExt cx="1692000" cy="1624200"/>
            </a:xfrm>
          </p:grpSpPr>
          <p:sp>
            <p:nvSpPr>
              <p:cNvPr id="395" name="Google Shape;395;p37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7"/>
          <p:cNvSpPr/>
          <p:nvPr/>
        </p:nvSpPr>
        <p:spPr>
          <a:xfrm>
            <a:off x="4572000" y="3387600"/>
            <a:ext cx="4104000" cy="1164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subTitle" idx="1"/>
          </p:nvPr>
        </p:nvSpPr>
        <p:spPr>
          <a:xfrm>
            <a:off x="4572000" y="3286050"/>
            <a:ext cx="4104000" cy="126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200" dirty="0"/>
              <a:t>4. </a:t>
            </a:r>
            <a:r>
              <a:rPr lang="en-GB" sz="3200" dirty="0" err="1"/>
              <a:t>Soldar</a:t>
            </a:r>
            <a:r>
              <a:rPr lang="en-GB" sz="3200" dirty="0"/>
              <a:t> a </a:t>
            </a:r>
            <a:r>
              <a:rPr lang="en-GB" sz="3200" dirty="0" err="1"/>
              <a:t>árvore</a:t>
            </a:r>
            <a:r>
              <a:rPr lang="en-GB" sz="3200" dirty="0"/>
              <a:t> de natal</a:t>
            </a:r>
            <a:endParaRPr sz="3200" dirty="0"/>
          </a:p>
        </p:txBody>
      </p:sp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92B5575C-D422-F5B4-932F-EF221BEF1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2" y="4667769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B39DDB9E-85BB-A072-B345-66EF1B6D2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01" y="4649769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4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Resistência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A0814C-F9CA-AD9A-0E2D-9C271D4D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663582"/>
            <a:ext cx="8343900" cy="2750658"/>
          </a:xfrm>
          <a:prstGeom prst="rect">
            <a:avLst/>
          </a:prstGeom>
        </p:spPr>
      </p:pic>
      <p:pic>
        <p:nvPicPr>
          <p:cNvPr id="5" name="Imagem 4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F014C15D-F1E0-D2BB-A1D1-B8BE7D69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6" name="Imagem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A0FAAE41-AF3A-5B41-8E79-924BF9A3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5EC517E-0C99-77E9-8C88-AD698365941D}"/>
              </a:ext>
            </a:extLst>
          </p:cNvPr>
          <p:cNvCxnSpPr>
            <a:cxnSpLocks/>
          </p:cNvCxnSpPr>
          <p:nvPr/>
        </p:nvCxnSpPr>
        <p:spPr>
          <a:xfrm>
            <a:off x="3583259" y="2877014"/>
            <a:ext cx="4980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9341A9D-E120-59B2-7339-D94E4D060CFD}"/>
              </a:ext>
            </a:extLst>
          </p:cNvPr>
          <p:cNvCxnSpPr>
            <a:cxnSpLocks/>
          </p:cNvCxnSpPr>
          <p:nvPr/>
        </p:nvCxnSpPr>
        <p:spPr>
          <a:xfrm>
            <a:off x="3583259" y="3698487"/>
            <a:ext cx="4980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6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D3320C-4553-1889-5688-9BBC8348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90" y="1319021"/>
            <a:ext cx="5462583" cy="3009139"/>
          </a:xfrm>
          <a:prstGeom prst="rect">
            <a:avLst/>
          </a:prstGeom>
        </p:spPr>
      </p:pic>
      <p:pic>
        <p:nvPicPr>
          <p:cNvPr id="5" name="Imagem 4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A85D514A-8784-97C6-3F16-56498518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6" name="Imagem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1802C33-177F-C8A9-39D5-E6D084B1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Transistor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D5052D-F039-82EA-AB76-A42E1BB7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301" y="1780938"/>
            <a:ext cx="4858428" cy="2772162"/>
          </a:xfrm>
          <a:prstGeom prst="rect">
            <a:avLst/>
          </a:prstGeom>
        </p:spPr>
      </p:pic>
      <p:pic>
        <p:nvPicPr>
          <p:cNvPr id="5" name="Imagem 4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230B6887-E861-ECD4-348F-2116E4A8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6" name="Imagem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B17C1EB-B327-71D7-D9F9-90E61E19E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Condensador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33E28-657F-87EE-B4C9-F221E291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1" y="1733359"/>
            <a:ext cx="7083429" cy="2207822"/>
          </a:xfrm>
          <a:prstGeom prst="rect">
            <a:avLst/>
          </a:prstGeom>
        </p:spPr>
      </p:pic>
      <p:pic>
        <p:nvPicPr>
          <p:cNvPr id="6" name="Imagem 5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195B57D7-673D-5CA7-8299-B1F910BD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D8BEB53-BE5B-E159-388C-6649E60D0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26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590400"/>
            <a:ext cx="77175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Suporte</a:t>
            </a:r>
            <a:r>
              <a:rPr lang="en-GB" dirty="0"/>
              <a:t> para a </a:t>
            </a:r>
            <a:r>
              <a:rPr lang="en-GB" dirty="0" err="1"/>
              <a:t>pilha</a:t>
            </a:r>
            <a:endParaRPr dirty="0"/>
          </a:p>
        </p:txBody>
      </p:sp>
      <p:pic>
        <p:nvPicPr>
          <p:cNvPr id="6" name="Imagem 5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195B57D7-673D-5CA7-8299-B1F910BD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D8BEB53-BE5B-E159-388C-6649E60D0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569D1A-91CE-A8B4-18BD-20067E2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1" y="1690597"/>
            <a:ext cx="7612566" cy="28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6"/>
          <p:cNvSpPr txBox="1">
            <a:spLocks noGrp="1"/>
          </p:cNvSpPr>
          <p:nvPr>
            <p:ph type="subTitle" idx="1"/>
          </p:nvPr>
        </p:nvSpPr>
        <p:spPr>
          <a:xfrm>
            <a:off x="2777825" y="2446651"/>
            <a:ext cx="3476405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Esperamos que tenham gostado</a:t>
            </a:r>
            <a:endParaRPr sz="18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2777825" y="1543050"/>
            <a:ext cx="35976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Obrigado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EC341AC-D738-A39D-18E0-DDAE5C7DB722}"/>
              </a:ext>
            </a:extLst>
          </p:cNvPr>
          <p:cNvSpPr/>
          <p:nvPr/>
        </p:nvSpPr>
        <p:spPr>
          <a:xfrm>
            <a:off x="2263140" y="251460"/>
            <a:ext cx="4831080" cy="78570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m 2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94F5A16C-A366-5781-6856-EDBCE26D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2" y="4667769"/>
            <a:ext cx="1062616" cy="414000"/>
          </a:xfrm>
          <a:prstGeom prst="rect">
            <a:avLst/>
          </a:prstGeom>
        </p:spPr>
      </p:pic>
      <p:pic>
        <p:nvPicPr>
          <p:cNvPr id="4" name="Imagem 3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716C9673-6900-4429-EFFE-484C085F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01" y="4649769"/>
            <a:ext cx="1045798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 idx="8"/>
          </p:nvPr>
        </p:nvSpPr>
        <p:spPr>
          <a:xfrm>
            <a:off x="138545" y="590641"/>
            <a:ext cx="3478364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noProof="1"/>
              <a:t>Conteúdos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4457926" y="105684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4457926" y="174351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err="1"/>
              <a:t>Apresentação</a:t>
            </a:r>
            <a:endParaRPr dirty="0"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2"/>
          </p:nvPr>
        </p:nvSpPr>
        <p:spPr>
          <a:xfrm>
            <a:off x="6570066" y="105684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3"/>
          </p:nvPr>
        </p:nvSpPr>
        <p:spPr>
          <a:xfrm>
            <a:off x="6570066" y="174351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err="1"/>
              <a:t>Soldar</a:t>
            </a:r>
            <a:endParaRPr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title" idx="4"/>
          </p:nvPr>
        </p:nvSpPr>
        <p:spPr>
          <a:xfrm>
            <a:off x="4457926" y="253639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5"/>
          </p:nvPr>
        </p:nvSpPr>
        <p:spPr>
          <a:xfrm>
            <a:off x="4457926" y="322306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 </a:t>
            </a:r>
            <a:r>
              <a:rPr lang="en-GB" dirty="0" err="1"/>
              <a:t>Primeira</a:t>
            </a:r>
            <a:r>
              <a:rPr lang="en-GB" dirty="0"/>
              <a:t> Resistencia</a:t>
            </a:r>
            <a:endParaRPr dirty="0"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 idx="6"/>
          </p:nvPr>
        </p:nvSpPr>
        <p:spPr>
          <a:xfrm>
            <a:off x="6570066" y="2536391"/>
            <a:ext cx="19785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7"/>
          </p:nvPr>
        </p:nvSpPr>
        <p:spPr>
          <a:xfrm>
            <a:off x="6570066" y="3223063"/>
            <a:ext cx="1978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Soldar</a:t>
            </a:r>
            <a:r>
              <a:rPr lang="en-GB" dirty="0"/>
              <a:t> a </a:t>
            </a:r>
            <a:r>
              <a:rPr lang="en-GB" dirty="0" err="1"/>
              <a:t>Árvore</a:t>
            </a:r>
            <a:endParaRPr dirty="0"/>
          </a:p>
        </p:txBody>
      </p:sp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F9573AF1-F449-25AB-FB5B-CB2D1FCA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36D9D5EA-4897-13A4-11E6-C5B89320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4"/>
          <a:srcRect t="9036" b="9036"/>
          <a:stretch/>
        </p:blipFill>
        <p:spPr>
          <a:xfrm>
            <a:off x="2007262" y="1802806"/>
            <a:ext cx="1692000" cy="138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/>
          <p:nvPr/>
        </p:nvSpPr>
        <p:spPr>
          <a:xfrm>
            <a:off x="720000" y="3927600"/>
            <a:ext cx="4104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720000" y="3917825"/>
            <a:ext cx="4104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1. </a:t>
            </a:r>
            <a:r>
              <a:rPr lang="pt-PT" sz="3200" dirty="0"/>
              <a:t>Apresentação</a:t>
            </a:r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4849336" y="1880931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João Gaspar</a:t>
            </a:r>
            <a:endParaRPr dirty="0"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4"/>
          </p:nvPr>
        </p:nvSpPr>
        <p:spPr>
          <a:xfrm>
            <a:off x="4824000" y="2495919"/>
            <a:ext cx="2930673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Mestrado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Engenharia</a:t>
            </a:r>
            <a:r>
              <a:rPr lang="en-GB" dirty="0"/>
              <a:t> </a:t>
            </a:r>
            <a:r>
              <a:rPr lang="en-GB" dirty="0" err="1"/>
              <a:t>Aeroespacial</a:t>
            </a:r>
            <a:endParaRPr dirty="0"/>
          </a:p>
        </p:txBody>
      </p:sp>
      <p:grpSp>
        <p:nvGrpSpPr>
          <p:cNvPr id="322" name="Google Shape;322;p34"/>
          <p:cNvGrpSpPr/>
          <p:nvPr/>
        </p:nvGrpSpPr>
        <p:grpSpPr>
          <a:xfrm>
            <a:off x="2007262" y="1572831"/>
            <a:ext cx="1692000" cy="1624200"/>
            <a:chOff x="720000" y="1223325"/>
            <a:chExt cx="1692000" cy="1624200"/>
          </a:xfrm>
        </p:grpSpPr>
        <p:sp>
          <p:nvSpPr>
            <p:cNvPr id="323" name="Google Shape;323;p34"/>
            <p:cNvSpPr/>
            <p:nvPr/>
          </p:nvSpPr>
          <p:spPr>
            <a:xfrm>
              <a:off x="720000" y="1223325"/>
              <a:ext cx="1692000" cy="1624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720000" y="1223325"/>
              <a:ext cx="1692000" cy="252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720000" y="1223325"/>
              <a:ext cx="252000" cy="2520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772200" y="1275525"/>
              <a:ext cx="147600" cy="1476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1BA6E034-C64E-6CFF-55AF-2E7CDBEC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AD607389-380A-955A-E090-28F39B82F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C65A40-21A5-7B3A-BED8-454CB3EA7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17"/>
          <a:stretch/>
        </p:blipFill>
        <p:spPr>
          <a:xfrm>
            <a:off x="712179" y="2025176"/>
            <a:ext cx="1692000" cy="1362424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4EA423C-2315-3871-1EFC-3C58F145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2033" b="2033"/>
          <a:stretch/>
        </p:blipFill>
        <p:spPr bwMode="auto">
          <a:xfrm>
            <a:off x="3139821" y="1475401"/>
            <a:ext cx="1692000" cy="13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" name="Google Shape;314;p34"/>
          <p:cNvSpPr/>
          <p:nvPr/>
        </p:nvSpPr>
        <p:spPr>
          <a:xfrm>
            <a:off x="720000" y="3927600"/>
            <a:ext cx="4104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720000" y="3917825"/>
            <a:ext cx="4104000" cy="540000"/>
          </a:xfrm>
          <a:prstGeom prst="rect">
            <a:avLst/>
          </a:prstGeom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1. </a:t>
            </a:r>
            <a:r>
              <a:rPr lang="pt-PT" sz="3200" dirty="0"/>
              <a:t>Apresentação</a:t>
            </a:r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5292001" y="982647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Ricardo Santos</a:t>
            </a:r>
            <a:endParaRPr dirty="0"/>
          </a:p>
        </p:txBody>
      </p:sp>
      <p:sp>
        <p:nvSpPr>
          <p:cNvPr id="318" name="Google Shape;318;p34"/>
          <p:cNvSpPr txBox="1">
            <a:spLocks noGrp="1"/>
          </p:cNvSpPr>
          <p:nvPr>
            <p:ph type="subTitle" idx="2"/>
          </p:nvPr>
        </p:nvSpPr>
        <p:spPr>
          <a:xfrm>
            <a:off x="5292006" y="2495920"/>
            <a:ext cx="288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Mafalda Fernandes</a:t>
            </a:r>
            <a:endParaRPr dirty="0"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4"/>
          </p:nvPr>
        </p:nvSpPr>
        <p:spPr>
          <a:xfrm>
            <a:off x="5292000" y="1475550"/>
            <a:ext cx="2930673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Licenciatura em Telecomunicações e Informática</a:t>
            </a:r>
            <a:endParaRPr dirty="0"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5"/>
          </p:nvPr>
        </p:nvSpPr>
        <p:spPr>
          <a:xfrm>
            <a:off x="5292000" y="2988823"/>
            <a:ext cx="28800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Licenciatura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Engenharia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r>
              <a:rPr lang="en-GB" dirty="0"/>
              <a:t> e </a:t>
            </a:r>
            <a:r>
              <a:rPr lang="en-GB" dirty="0" err="1"/>
              <a:t>Computadores</a:t>
            </a:r>
            <a:endParaRPr dirty="0"/>
          </a:p>
        </p:txBody>
      </p:sp>
      <p:grpSp>
        <p:nvGrpSpPr>
          <p:cNvPr id="322" name="Google Shape;322;p34"/>
          <p:cNvGrpSpPr/>
          <p:nvPr/>
        </p:nvGrpSpPr>
        <p:grpSpPr>
          <a:xfrm>
            <a:off x="720000" y="1763400"/>
            <a:ext cx="1692000" cy="1624200"/>
            <a:chOff x="720000" y="1223325"/>
            <a:chExt cx="1692000" cy="1624200"/>
          </a:xfrm>
        </p:grpSpPr>
        <p:sp>
          <p:nvSpPr>
            <p:cNvPr id="323" name="Google Shape;323;p34"/>
            <p:cNvSpPr/>
            <p:nvPr/>
          </p:nvSpPr>
          <p:spPr>
            <a:xfrm>
              <a:off x="720000" y="1223325"/>
              <a:ext cx="1692000" cy="1624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720000" y="1223325"/>
              <a:ext cx="1692000" cy="252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720000" y="1223325"/>
              <a:ext cx="252000" cy="2520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772200" y="1275525"/>
              <a:ext cx="147600" cy="1476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4"/>
          <p:cNvGrpSpPr/>
          <p:nvPr/>
        </p:nvGrpSpPr>
        <p:grpSpPr>
          <a:xfrm>
            <a:off x="3132000" y="1223400"/>
            <a:ext cx="1692000" cy="1624200"/>
            <a:chOff x="720000" y="1223325"/>
            <a:chExt cx="1692000" cy="1624200"/>
          </a:xfrm>
        </p:grpSpPr>
        <p:sp>
          <p:nvSpPr>
            <p:cNvPr id="328" name="Google Shape;328;p34"/>
            <p:cNvSpPr/>
            <p:nvPr/>
          </p:nvSpPr>
          <p:spPr>
            <a:xfrm>
              <a:off x="720000" y="1223325"/>
              <a:ext cx="1692000" cy="1624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20000" y="1223325"/>
              <a:ext cx="1692000" cy="252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20000" y="1223325"/>
              <a:ext cx="252000" cy="2520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72200" y="1275525"/>
              <a:ext cx="147600" cy="1476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1BA6E034-C64E-6CFF-55AF-2E7CDBECF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000" y="64491"/>
            <a:ext cx="1062616" cy="414000"/>
          </a:xfrm>
          <a:prstGeom prst="rect">
            <a:avLst/>
          </a:prstGeom>
        </p:spPr>
      </p:pic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AD607389-380A-955A-E090-28F39B82F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09" y="46491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73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title"/>
          </p:nvPr>
        </p:nvSpPr>
        <p:spPr>
          <a:xfrm>
            <a:off x="720000" y="1710450"/>
            <a:ext cx="31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 que é a </a:t>
            </a:r>
            <a:r>
              <a:rPr lang="en-GB" dirty="0" err="1"/>
              <a:t>soldadura</a:t>
            </a:r>
            <a:r>
              <a:rPr lang="en-GB" dirty="0"/>
              <a:t>?</a:t>
            </a:r>
            <a:endParaRPr dirty="0"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6732000" y="539500"/>
            <a:ext cx="1692003" cy="1624200"/>
            <a:chOff x="6732000" y="539500"/>
            <a:chExt cx="1692003" cy="1624200"/>
          </a:xfrm>
        </p:grpSpPr>
        <p:pic>
          <p:nvPicPr>
            <p:cNvPr id="393" name="Google Shape;393;p37"/>
            <p:cNvPicPr preferRelativeResize="0"/>
            <p:nvPr/>
          </p:nvPicPr>
          <p:blipFill>
            <a:blip r:embed="rId3"/>
            <a:srcRect l="16969" r="16969"/>
            <a:stretch/>
          </p:blipFill>
          <p:spPr>
            <a:xfrm>
              <a:off x="6732000" y="723000"/>
              <a:ext cx="1692003" cy="14406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4" name="Google Shape;394;p37"/>
            <p:cNvGrpSpPr/>
            <p:nvPr/>
          </p:nvGrpSpPr>
          <p:grpSpPr>
            <a:xfrm>
              <a:off x="6732000" y="539500"/>
              <a:ext cx="1692000" cy="1624200"/>
              <a:chOff x="720000" y="1223325"/>
              <a:chExt cx="1692000" cy="1624200"/>
            </a:xfrm>
          </p:grpSpPr>
          <p:sp>
            <p:nvSpPr>
              <p:cNvPr id="395" name="Google Shape;395;p37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7"/>
          <p:cNvSpPr/>
          <p:nvPr/>
        </p:nvSpPr>
        <p:spPr>
          <a:xfrm>
            <a:off x="4572000" y="3387600"/>
            <a:ext cx="4104000" cy="540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subTitle" idx="1"/>
          </p:nvPr>
        </p:nvSpPr>
        <p:spPr>
          <a:xfrm>
            <a:off x="5196600" y="3286050"/>
            <a:ext cx="32994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2. </a:t>
            </a:r>
            <a:r>
              <a:rPr lang="en-GB" dirty="0" err="1"/>
              <a:t>Soldar</a:t>
            </a:r>
            <a:endParaRPr dirty="0"/>
          </a:p>
        </p:txBody>
      </p:sp>
      <p:pic>
        <p:nvPicPr>
          <p:cNvPr id="2" name="Imagem 1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AFCFE3F7-BA4F-AB76-6BB0-EDC239B3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2" y="4667769"/>
            <a:ext cx="1062616" cy="414000"/>
          </a:xfrm>
          <a:prstGeom prst="rect">
            <a:avLst/>
          </a:prstGeom>
        </p:spPr>
      </p:pic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87B88F4-8DAB-A61C-C515-FE9D3452B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01" y="4649769"/>
            <a:ext cx="1045798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445512" y="611550"/>
            <a:ext cx="825297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Diferentes</a:t>
            </a:r>
            <a:r>
              <a:rPr lang="en-GB" dirty="0"/>
              <a:t> </a:t>
            </a:r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soldadura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1"/>
          </p:nvPr>
        </p:nvSpPr>
        <p:spPr>
          <a:xfrm>
            <a:off x="1230360" y="1927275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GÁS</a:t>
            </a:r>
            <a:endParaRPr dirty="0"/>
          </a:p>
        </p:txBody>
      </p:sp>
      <p:grpSp>
        <p:nvGrpSpPr>
          <p:cNvPr id="427" name="Google Shape;427;p39"/>
          <p:cNvGrpSpPr/>
          <p:nvPr/>
        </p:nvGrpSpPr>
        <p:grpSpPr>
          <a:xfrm>
            <a:off x="1230360" y="2472450"/>
            <a:ext cx="1692006" cy="1624204"/>
            <a:chOff x="6732000" y="2303400"/>
            <a:chExt cx="1692006" cy="1624204"/>
          </a:xfrm>
        </p:grpSpPr>
        <p:pic>
          <p:nvPicPr>
            <p:cNvPr id="428" name="Google Shape;428;p39"/>
            <p:cNvPicPr preferRelativeResize="0"/>
            <p:nvPr/>
          </p:nvPicPr>
          <p:blipFill>
            <a:blip r:embed="rId3"/>
            <a:srcRect l="15576" r="15576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39"/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430" name="Google Shape;430;p3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415;p39">
            <a:extLst>
              <a:ext uri="{FF2B5EF4-FFF2-40B4-BE49-F238E27FC236}">
                <a16:creationId xmlns:a16="http://schemas.microsoft.com/office/drawing/2014/main" id="{EC5F96F3-AA05-3987-5AFA-9B292B4CBFF3}"/>
              </a:ext>
            </a:extLst>
          </p:cNvPr>
          <p:cNvSpPr txBox="1">
            <a:spLocks/>
          </p:cNvSpPr>
          <p:nvPr/>
        </p:nvSpPr>
        <p:spPr>
          <a:xfrm>
            <a:off x="3554460" y="1927275"/>
            <a:ext cx="1679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/>
              <a:t>LASER</a:t>
            </a:r>
          </a:p>
        </p:txBody>
      </p:sp>
      <p:grpSp>
        <p:nvGrpSpPr>
          <p:cNvPr id="49" name="Google Shape;427;p39">
            <a:extLst>
              <a:ext uri="{FF2B5EF4-FFF2-40B4-BE49-F238E27FC236}">
                <a16:creationId xmlns:a16="http://schemas.microsoft.com/office/drawing/2014/main" id="{60D29A22-94FA-3A96-DA32-CABD04F3278E}"/>
              </a:ext>
            </a:extLst>
          </p:cNvPr>
          <p:cNvGrpSpPr/>
          <p:nvPr/>
        </p:nvGrpSpPr>
        <p:grpSpPr>
          <a:xfrm>
            <a:off x="3554460" y="2472450"/>
            <a:ext cx="1692006" cy="1624204"/>
            <a:chOff x="6732000" y="2303400"/>
            <a:chExt cx="1692006" cy="1624204"/>
          </a:xfrm>
        </p:grpSpPr>
        <p:pic>
          <p:nvPicPr>
            <p:cNvPr id="50" name="Google Shape;428;p39">
              <a:extLst>
                <a:ext uri="{FF2B5EF4-FFF2-40B4-BE49-F238E27FC236}">
                  <a16:creationId xmlns:a16="http://schemas.microsoft.com/office/drawing/2014/main" id="{5E7072CB-DF6F-9A34-25DE-6CB83B7F4258}"/>
                </a:ext>
              </a:extLst>
            </p:cNvPr>
            <p:cNvPicPr preferRelativeResize="0"/>
            <p:nvPr/>
          </p:nvPicPr>
          <p:blipFill>
            <a:blip r:embed="rId4"/>
            <a:srcRect l="21228" r="21228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429;p39">
              <a:extLst>
                <a:ext uri="{FF2B5EF4-FFF2-40B4-BE49-F238E27FC236}">
                  <a16:creationId xmlns:a16="http://schemas.microsoft.com/office/drawing/2014/main" id="{567DBAF2-DDDC-4715-68F5-093E0B8D9C74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52" name="Google Shape;430;p39">
                <a:extLst>
                  <a:ext uri="{FF2B5EF4-FFF2-40B4-BE49-F238E27FC236}">
                    <a16:creationId xmlns:a16="http://schemas.microsoft.com/office/drawing/2014/main" id="{C18ABF0C-04E6-911C-4458-5DF131B1F9E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31;p39">
                <a:extLst>
                  <a:ext uri="{FF2B5EF4-FFF2-40B4-BE49-F238E27FC236}">
                    <a16:creationId xmlns:a16="http://schemas.microsoft.com/office/drawing/2014/main" id="{F8660C5E-85E8-3DCE-028A-D4EBDEEC4713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32;p39">
                <a:extLst>
                  <a:ext uri="{FF2B5EF4-FFF2-40B4-BE49-F238E27FC236}">
                    <a16:creationId xmlns:a16="http://schemas.microsoft.com/office/drawing/2014/main" id="{70745EE5-4A8B-E071-2B35-42C22C39E037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33;p39">
                <a:extLst>
                  <a:ext uri="{FF2B5EF4-FFF2-40B4-BE49-F238E27FC236}">
                    <a16:creationId xmlns:a16="http://schemas.microsoft.com/office/drawing/2014/main" id="{44D72FCD-C2BB-0E5B-D1CA-EDE73D794BB6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415;p39">
            <a:extLst>
              <a:ext uri="{FF2B5EF4-FFF2-40B4-BE49-F238E27FC236}">
                <a16:creationId xmlns:a16="http://schemas.microsoft.com/office/drawing/2014/main" id="{669952B3-5485-D6DE-C967-0381332EECF4}"/>
              </a:ext>
            </a:extLst>
          </p:cNvPr>
          <p:cNvSpPr txBox="1">
            <a:spLocks/>
          </p:cNvSpPr>
          <p:nvPr/>
        </p:nvSpPr>
        <p:spPr>
          <a:xfrm>
            <a:off x="5977620" y="1927275"/>
            <a:ext cx="1679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/>
              <a:t>ELETRÓNICA</a:t>
            </a:r>
          </a:p>
        </p:txBody>
      </p:sp>
      <p:grpSp>
        <p:nvGrpSpPr>
          <p:cNvPr id="57" name="Google Shape;427;p39">
            <a:extLst>
              <a:ext uri="{FF2B5EF4-FFF2-40B4-BE49-F238E27FC236}">
                <a16:creationId xmlns:a16="http://schemas.microsoft.com/office/drawing/2014/main" id="{80648B62-DCFB-09CD-5087-B67496A237FF}"/>
              </a:ext>
            </a:extLst>
          </p:cNvPr>
          <p:cNvGrpSpPr/>
          <p:nvPr/>
        </p:nvGrpSpPr>
        <p:grpSpPr>
          <a:xfrm>
            <a:off x="5977620" y="2472450"/>
            <a:ext cx="1692006" cy="1624204"/>
            <a:chOff x="6732000" y="2303400"/>
            <a:chExt cx="1692006" cy="1624204"/>
          </a:xfrm>
        </p:grpSpPr>
        <p:pic>
          <p:nvPicPr>
            <p:cNvPr id="58" name="Google Shape;428;p39">
              <a:extLst>
                <a:ext uri="{FF2B5EF4-FFF2-40B4-BE49-F238E27FC236}">
                  <a16:creationId xmlns:a16="http://schemas.microsoft.com/office/drawing/2014/main" id="{7C8E7175-E157-D383-4864-B39B6B8B665F}"/>
                </a:ext>
              </a:extLst>
            </p:cNvPr>
            <p:cNvPicPr preferRelativeResize="0"/>
            <p:nvPr/>
          </p:nvPicPr>
          <p:blipFill>
            <a:blip r:embed="rId5"/>
            <a:srcRect l="21221" r="21221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429;p39">
              <a:extLst>
                <a:ext uri="{FF2B5EF4-FFF2-40B4-BE49-F238E27FC236}">
                  <a16:creationId xmlns:a16="http://schemas.microsoft.com/office/drawing/2014/main" id="{453CE391-D920-85EF-7799-DDB3A0F01869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60" name="Google Shape;430;p39">
                <a:extLst>
                  <a:ext uri="{FF2B5EF4-FFF2-40B4-BE49-F238E27FC236}">
                    <a16:creationId xmlns:a16="http://schemas.microsoft.com/office/drawing/2014/main" id="{FA492D8B-F4FA-76A1-A984-F7BD13CABE28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1;p39">
                <a:extLst>
                  <a:ext uri="{FF2B5EF4-FFF2-40B4-BE49-F238E27FC236}">
                    <a16:creationId xmlns:a16="http://schemas.microsoft.com/office/drawing/2014/main" id="{06ED6A5F-8971-82B6-97F1-EAB96861427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32;p39">
                <a:extLst>
                  <a:ext uri="{FF2B5EF4-FFF2-40B4-BE49-F238E27FC236}">
                    <a16:creationId xmlns:a16="http://schemas.microsoft.com/office/drawing/2014/main" id="{9B2A75A6-F112-CE4A-3F46-F656516412B1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33;p39">
                <a:extLst>
                  <a:ext uri="{FF2B5EF4-FFF2-40B4-BE49-F238E27FC236}">
                    <a16:creationId xmlns:a16="http://schemas.microsoft.com/office/drawing/2014/main" id="{909C433C-2BA4-64E8-E508-F62F9B0083D5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84" name="Imagem 383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73155089-679C-15E7-6B40-1E04724E7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000" y="4683009"/>
            <a:ext cx="1062616" cy="414000"/>
          </a:xfrm>
          <a:prstGeom prst="rect">
            <a:avLst/>
          </a:prstGeom>
        </p:spPr>
      </p:pic>
      <p:pic>
        <p:nvPicPr>
          <p:cNvPr id="385" name="Imagem 384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175D5C51-26FE-5A6B-E3C7-4966F512F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09" y="4665009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445512" y="611550"/>
            <a:ext cx="825297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compoentes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1"/>
          </p:nvPr>
        </p:nvSpPr>
        <p:spPr>
          <a:xfrm>
            <a:off x="597912" y="1988235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LED</a:t>
            </a:r>
          </a:p>
        </p:txBody>
      </p:sp>
      <p:grpSp>
        <p:nvGrpSpPr>
          <p:cNvPr id="427" name="Google Shape;427;p39"/>
          <p:cNvGrpSpPr/>
          <p:nvPr/>
        </p:nvGrpSpPr>
        <p:grpSpPr>
          <a:xfrm>
            <a:off x="597912" y="2533410"/>
            <a:ext cx="1692006" cy="1624204"/>
            <a:chOff x="6732000" y="2303400"/>
            <a:chExt cx="1692006" cy="1624204"/>
          </a:xfrm>
        </p:grpSpPr>
        <p:pic>
          <p:nvPicPr>
            <p:cNvPr id="428" name="Google Shape;428;p39"/>
            <p:cNvPicPr preferRelativeResize="0"/>
            <p:nvPr/>
          </p:nvPicPr>
          <p:blipFill>
            <a:blip r:embed="rId3"/>
            <a:srcRect l="22290" r="22290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39"/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430" name="Google Shape;430;p3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415;p39">
            <a:extLst>
              <a:ext uri="{FF2B5EF4-FFF2-40B4-BE49-F238E27FC236}">
                <a16:creationId xmlns:a16="http://schemas.microsoft.com/office/drawing/2014/main" id="{EC5F96F3-AA05-3987-5AFA-9B292B4CBFF3}"/>
              </a:ext>
            </a:extLst>
          </p:cNvPr>
          <p:cNvSpPr txBox="1">
            <a:spLocks/>
          </p:cNvSpPr>
          <p:nvPr/>
        </p:nvSpPr>
        <p:spPr>
          <a:xfrm>
            <a:off x="2632452" y="1974507"/>
            <a:ext cx="18481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Resistência</a:t>
            </a:r>
            <a:endParaRPr lang="en-GB" dirty="0"/>
          </a:p>
        </p:txBody>
      </p:sp>
      <p:grpSp>
        <p:nvGrpSpPr>
          <p:cNvPr id="49" name="Google Shape;427;p39">
            <a:extLst>
              <a:ext uri="{FF2B5EF4-FFF2-40B4-BE49-F238E27FC236}">
                <a16:creationId xmlns:a16="http://schemas.microsoft.com/office/drawing/2014/main" id="{60D29A22-94FA-3A96-DA32-CABD04F3278E}"/>
              </a:ext>
            </a:extLst>
          </p:cNvPr>
          <p:cNvGrpSpPr/>
          <p:nvPr/>
        </p:nvGrpSpPr>
        <p:grpSpPr>
          <a:xfrm>
            <a:off x="2710512" y="2526544"/>
            <a:ext cx="1692006" cy="1624204"/>
            <a:chOff x="6732000" y="2303400"/>
            <a:chExt cx="1692006" cy="1624204"/>
          </a:xfrm>
        </p:grpSpPr>
        <p:pic>
          <p:nvPicPr>
            <p:cNvPr id="50" name="Google Shape;428;p39">
              <a:extLst>
                <a:ext uri="{FF2B5EF4-FFF2-40B4-BE49-F238E27FC236}">
                  <a16:creationId xmlns:a16="http://schemas.microsoft.com/office/drawing/2014/main" id="{5E7072CB-DF6F-9A34-25DE-6CB83B7F4258}"/>
                </a:ext>
              </a:extLst>
            </p:cNvPr>
            <p:cNvPicPr preferRelativeResize="0"/>
            <p:nvPr/>
          </p:nvPicPr>
          <p:blipFill>
            <a:blip r:embed="rId4"/>
            <a:srcRect l="15627" r="15627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429;p39">
              <a:extLst>
                <a:ext uri="{FF2B5EF4-FFF2-40B4-BE49-F238E27FC236}">
                  <a16:creationId xmlns:a16="http://schemas.microsoft.com/office/drawing/2014/main" id="{567DBAF2-DDDC-4715-68F5-093E0B8D9C74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52" name="Google Shape;430;p39">
                <a:extLst>
                  <a:ext uri="{FF2B5EF4-FFF2-40B4-BE49-F238E27FC236}">
                    <a16:creationId xmlns:a16="http://schemas.microsoft.com/office/drawing/2014/main" id="{C18ABF0C-04E6-911C-4458-5DF131B1F9E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31;p39">
                <a:extLst>
                  <a:ext uri="{FF2B5EF4-FFF2-40B4-BE49-F238E27FC236}">
                    <a16:creationId xmlns:a16="http://schemas.microsoft.com/office/drawing/2014/main" id="{F8660C5E-85E8-3DCE-028A-D4EBDEEC4713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32;p39">
                <a:extLst>
                  <a:ext uri="{FF2B5EF4-FFF2-40B4-BE49-F238E27FC236}">
                    <a16:creationId xmlns:a16="http://schemas.microsoft.com/office/drawing/2014/main" id="{70745EE5-4A8B-E071-2B35-42C22C39E037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33;p39">
                <a:extLst>
                  <a:ext uri="{FF2B5EF4-FFF2-40B4-BE49-F238E27FC236}">
                    <a16:creationId xmlns:a16="http://schemas.microsoft.com/office/drawing/2014/main" id="{44D72FCD-C2BB-0E5B-D1CA-EDE73D794BB6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415;p39">
            <a:extLst>
              <a:ext uri="{FF2B5EF4-FFF2-40B4-BE49-F238E27FC236}">
                <a16:creationId xmlns:a16="http://schemas.microsoft.com/office/drawing/2014/main" id="{669952B3-5485-D6DE-C967-0381332EECF4}"/>
              </a:ext>
            </a:extLst>
          </p:cNvPr>
          <p:cNvSpPr txBox="1">
            <a:spLocks/>
          </p:cNvSpPr>
          <p:nvPr/>
        </p:nvSpPr>
        <p:spPr>
          <a:xfrm>
            <a:off x="4917075" y="1988235"/>
            <a:ext cx="1679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Transístor</a:t>
            </a:r>
            <a:endParaRPr lang="en-GB" dirty="0"/>
          </a:p>
        </p:txBody>
      </p:sp>
      <p:grpSp>
        <p:nvGrpSpPr>
          <p:cNvPr id="57" name="Google Shape;427;p39">
            <a:extLst>
              <a:ext uri="{FF2B5EF4-FFF2-40B4-BE49-F238E27FC236}">
                <a16:creationId xmlns:a16="http://schemas.microsoft.com/office/drawing/2014/main" id="{80648B62-DCFB-09CD-5087-B67496A237FF}"/>
              </a:ext>
            </a:extLst>
          </p:cNvPr>
          <p:cNvGrpSpPr/>
          <p:nvPr/>
        </p:nvGrpSpPr>
        <p:grpSpPr>
          <a:xfrm>
            <a:off x="4917075" y="2533410"/>
            <a:ext cx="1692006" cy="1624204"/>
            <a:chOff x="6732000" y="2303400"/>
            <a:chExt cx="1692006" cy="1624204"/>
          </a:xfrm>
        </p:grpSpPr>
        <p:pic>
          <p:nvPicPr>
            <p:cNvPr id="58" name="Google Shape;428;p39">
              <a:extLst>
                <a:ext uri="{FF2B5EF4-FFF2-40B4-BE49-F238E27FC236}">
                  <a16:creationId xmlns:a16="http://schemas.microsoft.com/office/drawing/2014/main" id="{7C8E7175-E157-D383-4864-B39B6B8B665F}"/>
                </a:ext>
              </a:extLst>
            </p:cNvPr>
            <p:cNvPicPr preferRelativeResize="0"/>
            <p:nvPr/>
          </p:nvPicPr>
          <p:blipFill>
            <a:blip r:embed="rId5"/>
            <a:srcRect t="9089" b="9089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429;p39">
              <a:extLst>
                <a:ext uri="{FF2B5EF4-FFF2-40B4-BE49-F238E27FC236}">
                  <a16:creationId xmlns:a16="http://schemas.microsoft.com/office/drawing/2014/main" id="{453CE391-D920-85EF-7799-DDB3A0F01869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60" name="Google Shape;430;p39">
                <a:extLst>
                  <a:ext uri="{FF2B5EF4-FFF2-40B4-BE49-F238E27FC236}">
                    <a16:creationId xmlns:a16="http://schemas.microsoft.com/office/drawing/2014/main" id="{FA492D8B-F4FA-76A1-A984-F7BD13CABE28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1;p39">
                <a:extLst>
                  <a:ext uri="{FF2B5EF4-FFF2-40B4-BE49-F238E27FC236}">
                    <a16:creationId xmlns:a16="http://schemas.microsoft.com/office/drawing/2014/main" id="{06ED6A5F-8971-82B6-97F1-EAB96861427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32;p39">
                <a:extLst>
                  <a:ext uri="{FF2B5EF4-FFF2-40B4-BE49-F238E27FC236}">
                    <a16:creationId xmlns:a16="http://schemas.microsoft.com/office/drawing/2014/main" id="{9B2A75A6-F112-CE4A-3F46-F656516412B1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33;p39">
                <a:extLst>
                  <a:ext uri="{FF2B5EF4-FFF2-40B4-BE49-F238E27FC236}">
                    <a16:creationId xmlns:a16="http://schemas.microsoft.com/office/drawing/2014/main" id="{909C433C-2BA4-64E8-E508-F62F9B0083D5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15;p39">
            <a:extLst>
              <a:ext uri="{FF2B5EF4-FFF2-40B4-BE49-F238E27FC236}">
                <a16:creationId xmlns:a16="http://schemas.microsoft.com/office/drawing/2014/main" id="{4E396AB8-591A-8942-06A2-48108F29EB46}"/>
              </a:ext>
            </a:extLst>
          </p:cNvPr>
          <p:cNvSpPr txBox="1">
            <a:spLocks/>
          </p:cNvSpPr>
          <p:nvPr/>
        </p:nvSpPr>
        <p:spPr>
          <a:xfrm>
            <a:off x="6981394" y="1988235"/>
            <a:ext cx="194466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Condensador</a:t>
            </a:r>
            <a:endParaRPr lang="en-GB" dirty="0"/>
          </a:p>
        </p:txBody>
      </p:sp>
      <p:grpSp>
        <p:nvGrpSpPr>
          <p:cNvPr id="3" name="Google Shape;427;p39">
            <a:extLst>
              <a:ext uri="{FF2B5EF4-FFF2-40B4-BE49-F238E27FC236}">
                <a16:creationId xmlns:a16="http://schemas.microsoft.com/office/drawing/2014/main" id="{4634DF2D-7FED-E420-9ED0-9BF1F1DA62FD}"/>
              </a:ext>
            </a:extLst>
          </p:cNvPr>
          <p:cNvGrpSpPr/>
          <p:nvPr/>
        </p:nvGrpSpPr>
        <p:grpSpPr>
          <a:xfrm>
            <a:off x="7107729" y="2533410"/>
            <a:ext cx="1692006" cy="1624204"/>
            <a:chOff x="6732000" y="2303400"/>
            <a:chExt cx="1692006" cy="1624204"/>
          </a:xfrm>
        </p:grpSpPr>
        <p:pic>
          <p:nvPicPr>
            <p:cNvPr id="4" name="Google Shape;428;p39">
              <a:extLst>
                <a:ext uri="{FF2B5EF4-FFF2-40B4-BE49-F238E27FC236}">
                  <a16:creationId xmlns:a16="http://schemas.microsoft.com/office/drawing/2014/main" id="{4A58F345-26D1-6B00-9933-16FB45DB0C46}"/>
                </a:ext>
              </a:extLst>
            </p:cNvPr>
            <p:cNvPicPr preferRelativeResize="0"/>
            <p:nvPr/>
          </p:nvPicPr>
          <p:blipFill>
            <a:blip r:embed="rId6"/>
            <a:srcRect t="9089" b="9089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oogle Shape;429;p39">
              <a:extLst>
                <a:ext uri="{FF2B5EF4-FFF2-40B4-BE49-F238E27FC236}">
                  <a16:creationId xmlns:a16="http://schemas.microsoft.com/office/drawing/2014/main" id="{B2A40867-47AF-30D6-032D-EA33B57F8DE2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6" name="Google Shape;430;p39">
                <a:extLst>
                  <a:ext uri="{FF2B5EF4-FFF2-40B4-BE49-F238E27FC236}">
                    <a16:creationId xmlns:a16="http://schemas.microsoft.com/office/drawing/2014/main" id="{F053D5E2-4572-9EB6-2F0C-3F83E851B868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1;p39">
                <a:extLst>
                  <a:ext uri="{FF2B5EF4-FFF2-40B4-BE49-F238E27FC236}">
                    <a16:creationId xmlns:a16="http://schemas.microsoft.com/office/drawing/2014/main" id="{566CBFE2-A22E-C45B-6FEA-33F603CD1F73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32;p39">
                <a:extLst>
                  <a:ext uri="{FF2B5EF4-FFF2-40B4-BE49-F238E27FC236}">
                    <a16:creationId xmlns:a16="http://schemas.microsoft.com/office/drawing/2014/main" id="{008F5D20-32EA-15DF-7FE7-DF5FA31DB3F1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3;p39">
                <a:extLst>
                  <a:ext uri="{FF2B5EF4-FFF2-40B4-BE49-F238E27FC236}">
                    <a16:creationId xmlns:a16="http://schemas.microsoft.com/office/drawing/2014/main" id="{8290A655-CB2F-7DA3-4D0D-ACBCBE0FABDC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Imagem 9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2C041422-2338-E652-92D0-4FACC7704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000" y="4683009"/>
            <a:ext cx="1062616" cy="4140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CDDA12E-D434-CC46-66E6-1443E8ABB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09" y="4665009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445512" y="611550"/>
            <a:ext cx="8252975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compoentes</a:t>
            </a:r>
            <a:endParaRPr dirty="0"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1"/>
          </p:nvPr>
        </p:nvSpPr>
        <p:spPr>
          <a:xfrm>
            <a:off x="1603752" y="1904415"/>
            <a:ext cx="1679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Pilha</a:t>
            </a:r>
          </a:p>
        </p:txBody>
      </p:sp>
      <p:grpSp>
        <p:nvGrpSpPr>
          <p:cNvPr id="427" name="Google Shape;427;p39"/>
          <p:cNvGrpSpPr/>
          <p:nvPr/>
        </p:nvGrpSpPr>
        <p:grpSpPr>
          <a:xfrm>
            <a:off x="1603752" y="2449590"/>
            <a:ext cx="1692006" cy="1624204"/>
            <a:chOff x="6732000" y="2303400"/>
            <a:chExt cx="1692006" cy="1624204"/>
          </a:xfrm>
        </p:grpSpPr>
        <p:pic>
          <p:nvPicPr>
            <p:cNvPr id="428" name="Google Shape;428;p39"/>
            <p:cNvPicPr preferRelativeResize="0"/>
            <p:nvPr/>
          </p:nvPicPr>
          <p:blipFill>
            <a:blip r:embed="rId3"/>
            <a:srcRect t="14203" b="14203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39"/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430" name="Google Shape;430;p39"/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415;p39">
            <a:extLst>
              <a:ext uri="{FF2B5EF4-FFF2-40B4-BE49-F238E27FC236}">
                <a16:creationId xmlns:a16="http://schemas.microsoft.com/office/drawing/2014/main" id="{EC5F96F3-AA05-3987-5AFA-9B292B4CBFF3}"/>
              </a:ext>
            </a:extLst>
          </p:cNvPr>
          <p:cNvSpPr txBox="1">
            <a:spLocks/>
          </p:cNvSpPr>
          <p:nvPr/>
        </p:nvSpPr>
        <p:spPr>
          <a:xfrm>
            <a:off x="3647940" y="1705759"/>
            <a:ext cx="18481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 err="1"/>
              <a:t>Suporte</a:t>
            </a:r>
            <a:r>
              <a:rPr lang="en-GB" dirty="0"/>
              <a:t> para </a:t>
            </a:r>
            <a:r>
              <a:rPr lang="en-GB" dirty="0" err="1"/>
              <a:t>Pilha</a:t>
            </a:r>
            <a:endParaRPr lang="en-GB" dirty="0"/>
          </a:p>
        </p:txBody>
      </p:sp>
      <p:grpSp>
        <p:nvGrpSpPr>
          <p:cNvPr id="49" name="Google Shape;427;p39">
            <a:extLst>
              <a:ext uri="{FF2B5EF4-FFF2-40B4-BE49-F238E27FC236}">
                <a16:creationId xmlns:a16="http://schemas.microsoft.com/office/drawing/2014/main" id="{60D29A22-94FA-3A96-DA32-CABD04F3278E}"/>
              </a:ext>
            </a:extLst>
          </p:cNvPr>
          <p:cNvGrpSpPr/>
          <p:nvPr/>
        </p:nvGrpSpPr>
        <p:grpSpPr>
          <a:xfrm>
            <a:off x="3716352" y="2442724"/>
            <a:ext cx="1692006" cy="1624204"/>
            <a:chOff x="6732000" y="2303400"/>
            <a:chExt cx="1692006" cy="1624204"/>
          </a:xfrm>
        </p:grpSpPr>
        <p:pic>
          <p:nvPicPr>
            <p:cNvPr id="50" name="Google Shape;428;p39">
              <a:extLst>
                <a:ext uri="{FF2B5EF4-FFF2-40B4-BE49-F238E27FC236}">
                  <a16:creationId xmlns:a16="http://schemas.microsoft.com/office/drawing/2014/main" id="{5E7072CB-DF6F-9A34-25DE-6CB83B7F4258}"/>
                </a:ext>
              </a:extLst>
            </p:cNvPr>
            <p:cNvPicPr preferRelativeResize="0"/>
            <p:nvPr/>
          </p:nvPicPr>
          <p:blipFill>
            <a:blip r:embed="rId4"/>
            <a:srcRect t="14203" b="14203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" name="Google Shape;429;p39">
              <a:extLst>
                <a:ext uri="{FF2B5EF4-FFF2-40B4-BE49-F238E27FC236}">
                  <a16:creationId xmlns:a16="http://schemas.microsoft.com/office/drawing/2014/main" id="{567DBAF2-DDDC-4715-68F5-093E0B8D9C74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52" name="Google Shape;430;p39">
                <a:extLst>
                  <a:ext uri="{FF2B5EF4-FFF2-40B4-BE49-F238E27FC236}">
                    <a16:creationId xmlns:a16="http://schemas.microsoft.com/office/drawing/2014/main" id="{C18ABF0C-04E6-911C-4458-5DF131B1F9E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31;p39">
                <a:extLst>
                  <a:ext uri="{FF2B5EF4-FFF2-40B4-BE49-F238E27FC236}">
                    <a16:creationId xmlns:a16="http://schemas.microsoft.com/office/drawing/2014/main" id="{F8660C5E-85E8-3DCE-028A-D4EBDEEC4713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32;p39">
                <a:extLst>
                  <a:ext uri="{FF2B5EF4-FFF2-40B4-BE49-F238E27FC236}">
                    <a16:creationId xmlns:a16="http://schemas.microsoft.com/office/drawing/2014/main" id="{70745EE5-4A8B-E071-2B35-42C22C39E037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33;p39">
                <a:extLst>
                  <a:ext uri="{FF2B5EF4-FFF2-40B4-BE49-F238E27FC236}">
                    <a16:creationId xmlns:a16="http://schemas.microsoft.com/office/drawing/2014/main" id="{44D72FCD-C2BB-0E5B-D1CA-EDE73D794BB6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415;p39">
            <a:extLst>
              <a:ext uri="{FF2B5EF4-FFF2-40B4-BE49-F238E27FC236}">
                <a16:creationId xmlns:a16="http://schemas.microsoft.com/office/drawing/2014/main" id="{669952B3-5485-D6DE-C967-0381332EECF4}"/>
              </a:ext>
            </a:extLst>
          </p:cNvPr>
          <p:cNvSpPr txBox="1">
            <a:spLocks/>
          </p:cNvSpPr>
          <p:nvPr/>
        </p:nvSpPr>
        <p:spPr>
          <a:xfrm>
            <a:off x="5922915" y="1904415"/>
            <a:ext cx="1679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dirty="0"/>
              <a:t>PCB</a:t>
            </a:r>
          </a:p>
        </p:txBody>
      </p:sp>
      <p:grpSp>
        <p:nvGrpSpPr>
          <p:cNvPr id="57" name="Google Shape;427;p39">
            <a:extLst>
              <a:ext uri="{FF2B5EF4-FFF2-40B4-BE49-F238E27FC236}">
                <a16:creationId xmlns:a16="http://schemas.microsoft.com/office/drawing/2014/main" id="{80648B62-DCFB-09CD-5087-B67496A237FF}"/>
              </a:ext>
            </a:extLst>
          </p:cNvPr>
          <p:cNvGrpSpPr/>
          <p:nvPr/>
        </p:nvGrpSpPr>
        <p:grpSpPr>
          <a:xfrm>
            <a:off x="5922915" y="2449590"/>
            <a:ext cx="1692006" cy="1624204"/>
            <a:chOff x="6732000" y="2303400"/>
            <a:chExt cx="1692006" cy="1624204"/>
          </a:xfrm>
        </p:grpSpPr>
        <p:pic>
          <p:nvPicPr>
            <p:cNvPr id="58" name="Google Shape;428;p39">
              <a:extLst>
                <a:ext uri="{FF2B5EF4-FFF2-40B4-BE49-F238E27FC236}">
                  <a16:creationId xmlns:a16="http://schemas.microsoft.com/office/drawing/2014/main" id="{7C8E7175-E157-D383-4864-B39B6B8B665F}"/>
                </a:ext>
              </a:extLst>
            </p:cNvPr>
            <p:cNvPicPr preferRelativeResize="0"/>
            <p:nvPr/>
          </p:nvPicPr>
          <p:blipFill>
            <a:blip r:embed="rId5"/>
            <a:srcRect l="18157" r="18157"/>
            <a:stretch/>
          </p:blipFill>
          <p:spPr>
            <a:xfrm>
              <a:off x="6732000" y="2543175"/>
              <a:ext cx="1692006" cy="13844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429;p39">
              <a:extLst>
                <a:ext uri="{FF2B5EF4-FFF2-40B4-BE49-F238E27FC236}">
                  <a16:creationId xmlns:a16="http://schemas.microsoft.com/office/drawing/2014/main" id="{453CE391-D920-85EF-7799-DDB3A0F01869}"/>
                </a:ext>
              </a:extLst>
            </p:cNvPr>
            <p:cNvGrpSpPr/>
            <p:nvPr/>
          </p:nvGrpSpPr>
          <p:grpSpPr>
            <a:xfrm>
              <a:off x="6732000" y="2303400"/>
              <a:ext cx="1692000" cy="1624200"/>
              <a:chOff x="720000" y="1223325"/>
              <a:chExt cx="1692000" cy="1624200"/>
            </a:xfrm>
          </p:grpSpPr>
          <p:sp>
            <p:nvSpPr>
              <p:cNvPr id="60" name="Google Shape;430;p39">
                <a:extLst>
                  <a:ext uri="{FF2B5EF4-FFF2-40B4-BE49-F238E27FC236}">
                    <a16:creationId xmlns:a16="http://schemas.microsoft.com/office/drawing/2014/main" id="{FA492D8B-F4FA-76A1-A984-F7BD13CABE28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16242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1;p39">
                <a:extLst>
                  <a:ext uri="{FF2B5EF4-FFF2-40B4-BE49-F238E27FC236}">
                    <a16:creationId xmlns:a16="http://schemas.microsoft.com/office/drawing/2014/main" id="{06ED6A5F-8971-82B6-97F1-EAB96861427E}"/>
                  </a:ext>
                </a:extLst>
              </p:cNvPr>
              <p:cNvSpPr/>
              <p:nvPr/>
            </p:nvSpPr>
            <p:spPr>
              <a:xfrm>
                <a:off x="720000" y="1223325"/>
                <a:ext cx="1692000" cy="252000"/>
              </a:xfrm>
              <a:prstGeom prst="rect">
                <a:avLst/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32;p39">
                <a:extLst>
                  <a:ext uri="{FF2B5EF4-FFF2-40B4-BE49-F238E27FC236}">
                    <a16:creationId xmlns:a16="http://schemas.microsoft.com/office/drawing/2014/main" id="{9B2A75A6-F112-CE4A-3F46-F656516412B1}"/>
                  </a:ext>
                </a:extLst>
              </p:cNvPr>
              <p:cNvSpPr/>
              <p:nvPr/>
            </p:nvSpPr>
            <p:spPr>
              <a:xfrm>
                <a:off x="720000" y="1223325"/>
                <a:ext cx="252000" cy="252000"/>
              </a:xfrm>
              <a:prstGeom prst="rect">
                <a:avLst/>
              </a:pr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33;p39">
                <a:extLst>
                  <a:ext uri="{FF2B5EF4-FFF2-40B4-BE49-F238E27FC236}">
                    <a16:creationId xmlns:a16="http://schemas.microsoft.com/office/drawing/2014/main" id="{909C433C-2BA4-64E8-E508-F62F9B0083D5}"/>
                  </a:ext>
                </a:extLst>
              </p:cNvPr>
              <p:cNvSpPr/>
              <p:nvPr/>
            </p:nvSpPr>
            <p:spPr>
              <a:xfrm>
                <a:off x="772200" y="1275525"/>
                <a:ext cx="147600" cy="147600"/>
              </a:xfrm>
              <a:prstGeom prst="mathMultiply">
                <a:avLst>
                  <a:gd name="adj1" fmla="val 23520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Imagem 9" descr="Uma imagem com texto, Tipo de letra, símbolo, logótipo&#10;&#10;Descrição gerada automaticamente">
            <a:extLst>
              <a:ext uri="{FF2B5EF4-FFF2-40B4-BE49-F238E27FC236}">
                <a16:creationId xmlns:a16="http://schemas.microsoft.com/office/drawing/2014/main" id="{7B31E471-D4BC-A09F-7B18-D27045C9F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000" y="4683009"/>
            <a:ext cx="1062616" cy="4140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5420EC09-70D1-05AD-438A-D796CBEDB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09" y="4665009"/>
            <a:ext cx="10457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76601"/>
      </p:ext>
    </p:extLst>
  </p:cSld>
  <p:clrMapOvr>
    <a:masterClrMapping/>
  </p:clrMapOvr>
</p:sld>
</file>

<file path=ppt/theme/theme1.xml><?xml version="1.0" encoding="utf-8"?>
<a:theme xmlns:a="http://schemas.openxmlformats.org/drawingml/2006/main" name="Craft-Maker Portfolio by Slidesgo">
  <a:themeElements>
    <a:clrScheme name="Simple Light">
      <a:dk1>
        <a:srgbClr val="212121"/>
      </a:dk1>
      <a:lt1>
        <a:srgbClr val="FFFFFF"/>
      </a:lt1>
      <a:dk2>
        <a:srgbClr val="3855F5"/>
      </a:dk2>
      <a:lt2>
        <a:srgbClr val="212121"/>
      </a:lt2>
      <a:accent1>
        <a:srgbClr val="FFFFFF"/>
      </a:accent1>
      <a:accent2>
        <a:srgbClr val="3855F5"/>
      </a:accent2>
      <a:accent3>
        <a:srgbClr val="212121"/>
      </a:accent3>
      <a:accent4>
        <a:srgbClr val="FFFFFF"/>
      </a:accent4>
      <a:accent5>
        <a:srgbClr val="3855F5"/>
      </a:accent5>
      <a:accent6>
        <a:srgbClr val="212121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142</Words>
  <Application>Microsoft Office PowerPoint</Application>
  <PresentationFormat>Apresentação no Ecrã (16:9)</PresentationFormat>
  <Paragraphs>58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3" baseType="lpstr">
      <vt:lpstr>Roboto Mono</vt:lpstr>
      <vt:lpstr>Open Sans</vt:lpstr>
      <vt:lpstr>Inconsolata</vt:lpstr>
      <vt:lpstr>Poppins</vt:lpstr>
      <vt:lpstr>Arial</vt:lpstr>
      <vt:lpstr>Roboto</vt:lpstr>
      <vt:lpstr>Craft-Maker Portfolio by Slidesgo</vt:lpstr>
      <vt:lpstr>ROB DIY</vt:lpstr>
      <vt:lpstr>O que Vamos Fazer? </vt:lpstr>
      <vt:lpstr>Conteúdos </vt:lpstr>
      <vt:lpstr>1. Apresentação</vt:lpstr>
      <vt:lpstr>1. Apresentação</vt:lpstr>
      <vt:lpstr>O que é a soldadura?</vt:lpstr>
      <vt:lpstr>Diferentes tipos de soldadura</vt:lpstr>
      <vt:lpstr>Os compoentes</vt:lpstr>
      <vt:lpstr>Os compoentes</vt:lpstr>
      <vt:lpstr>LIGHT EMMITING DIODE - LED</vt:lpstr>
      <vt:lpstr>Resistências</vt:lpstr>
      <vt:lpstr>Transístor</vt:lpstr>
      <vt:lpstr>Condensador</vt:lpstr>
      <vt:lpstr>Esquema Elétrico</vt:lpstr>
      <vt:lpstr>Esquema  da placa</vt:lpstr>
      <vt:lpstr>3. Como Soldar a Primeira Resistência?</vt:lpstr>
      <vt:lpstr>Equipamento</vt:lpstr>
      <vt:lpstr>Apresentação do PowerPoint</vt:lpstr>
      <vt:lpstr>Apresentação do PowerPoint</vt:lpstr>
      <vt:lpstr>Como soldar a árvore de natal passo a passo?</vt:lpstr>
      <vt:lpstr>Resistência</vt:lpstr>
      <vt:lpstr>LED</vt:lpstr>
      <vt:lpstr>Transistor</vt:lpstr>
      <vt:lpstr>Condensador</vt:lpstr>
      <vt:lpstr>Suporte para a pilha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 DIY</dc:title>
  <cp:lastModifiedBy>João Gaspar</cp:lastModifiedBy>
  <cp:revision>1</cp:revision>
  <dcterms:modified xsi:type="dcterms:W3CDTF">2023-12-16T09:20:50Z</dcterms:modified>
</cp:coreProperties>
</file>